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notesMasterIdLst>
    <p:notesMasterId r:id="rId25"/>
  </p:notesMasterIdLst>
  <p:sldIdLst>
    <p:sldId id="256" r:id="rId2"/>
    <p:sldId id="257" r:id="rId3"/>
    <p:sldId id="272" r:id="rId4"/>
    <p:sldId id="278" r:id="rId5"/>
    <p:sldId id="279" r:id="rId6"/>
    <p:sldId id="273" r:id="rId7"/>
    <p:sldId id="274" r:id="rId8"/>
    <p:sldId id="275" r:id="rId9"/>
    <p:sldId id="258" r:id="rId10"/>
    <p:sldId id="259" r:id="rId11"/>
    <p:sldId id="260" r:id="rId12"/>
    <p:sldId id="261" r:id="rId13"/>
    <p:sldId id="271" r:id="rId14"/>
    <p:sldId id="264" r:id="rId15"/>
    <p:sldId id="263" r:id="rId16"/>
    <p:sldId id="262" r:id="rId17"/>
    <p:sldId id="265" r:id="rId18"/>
    <p:sldId id="266" r:id="rId19"/>
    <p:sldId id="267" r:id="rId20"/>
    <p:sldId id="268" r:id="rId21"/>
    <p:sldId id="269" r:id="rId22"/>
    <p:sldId id="277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1376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5AF31-078E-0046-B930-5DFD49955D30}" type="datetimeFigureOut">
              <a:rPr lang="en-US" smtClean="0"/>
              <a:t>8/16/15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49B59-5443-1544-B823-87DC27B4C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76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49B59-5443-1544-B823-87DC27B4CF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84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August 16,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August 16,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August 16,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August 16,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August 16,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August 16,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August 16,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August 16,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August 16,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August 16,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August 16,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August 16,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gif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Mr. Schwartz’s Earth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2014 - 2015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287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Three Rules	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#1 Be Respectful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#2 Come ready and willing to learn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#3 Get things done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29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 horseplay! </a:t>
            </a:r>
          </a:p>
          <a:p>
            <a:r>
              <a:rPr lang="en-US" dirty="0" smtClean="0"/>
              <a:t>Use equipment correctly, and follow procedures</a:t>
            </a:r>
          </a:p>
          <a:p>
            <a:pPr lvl="1"/>
            <a:r>
              <a:rPr lang="en-US" dirty="0" smtClean="0"/>
              <a:t>Sinks</a:t>
            </a:r>
          </a:p>
          <a:p>
            <a:r>
              <a:rPr lang="en-US" dirty="0" smtClean="0"/>
              <a:t>Be safe</a:t>
            </a:r>
          </a:p>
          <a:p>
            <a:pPr lvl="1"/>
            <a:r>
              <a:rPr lang="en-US" dirty="0" smtClean="0"/>
              <a:t>Electric plug-ins</a:t>
            </a:r>
          </a:p>
          <a:p>
            <a:pPr lvl="1"/>
            <a:r>
              <a:rPr lang="en-US" dirty="0" smtClean="0"/>
              <a:t>Do not put anything in your mouth</a:t>
            </a:r>
          </a:p>
          <a:p>
            <a:r>
              <a:rPr lang="en-US" dirty="0" smtClean="0"/>
              <a:t>Keep things Clean</a:t>
            </a:r>
          </a:p>
          <a:p>
            <a:r>
              <a:rPr lang="en-US" dirty="0" smtClean="0"/>
              <a:t>Doing labs is a privilege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972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Pay Attention</a:t>
            </a:r>
          </a:p>
          <a:p>
            <a:r>
              <a:rPr lang="en-US" dirty="0" smtClean="0"/>
              <a:t>Be Resourceful </a:t>
            </a:r>
          </a:p>
          <a:p>
            <a:r>
              <a:rPr lang="en-US" dirty="0" smtClean="0"/>
              <a:t>No Electronics </a:t>
            </a:r>
          </a:p>
          <a:p>
            <a:r>
              <a:rPr lang="en-US" dirty="0" smtClean="0"/>
              <a:t>Ask appropriate Questions</a:t>
            </a:r>
          </a:p>
          <a:p>
            <a:r>
              <a:rPr lang="en-US" dirty="0" smtClean="0"/>
              <a:t>Stay calm and enjoy learning</a:t>
            </a:r>
          </a:p>
          <a:p>
            <a:pPr marL="0" indent="0">
              <a:buNone/>
            </a:pPr>
            <a:r>
              <a:rPr lang="en-US" dirty="0" smtClean="0"/>
              <a:t>If you have to think about it, you probably shouldn’t do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35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ALICE</a:t>
            </a:r>
          </a:p>
          <a:p>
            <a:r>
              <a:rPr lang="en-US" dirty="0" smtClean="0"/>
              <a:t>Fire</a:t>
            </a:r>
          </a:p>
          <a:p>
            <a:r>
              <a:rPr lang="en-US" dirty="0" smtClean="0"/>
              <a:t>Tornados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007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are we!!!</a:t>
            </a:r>
          </a:p>
          <a:p>
            <a:pPr lvl="1"/>
            <a:r>
              <a:rPr lang="en-US" dirty="0" err="1" smtClean="0"/>
              <a:t>Bullpups</a:t>
            </a:r>
            <a:r>
              <a:rPr lang="en-US" dirty="0" smtClean="0"/>
              <a:t>!!! Bark twice</a:t>
            </a:r>
          </a:p>
          <a:p>
            <a:endParaRPr lang="en-US" dirty="0"/>
          </a:p>
          <a:p>
            <a:r>
              <a:rPr lang="en-US" dirty="0" smtClean="0"/>
              <a:t>White Team!!!</a:t>
            </a:r>
          </a:p>
          <a:p>
            <a:pPr lvl="1"/>
            <a:r>
              <a:rPr lang="en-US" dirty="0" smtClean="0"/>
              <a:t>Rocks * 3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Pineapple</a:t>
            </a:r>
          </a:p>
        </p:txBody>
      </p:sp>
    </p:spTree>
    <p:extLst>
      <p:ext uri="{BB962C8B-B14F-4D97-AF65-F5344CB8AC3E}">
        <p14:creationId xmlns:p14="http://schemas.microsoft.com/office/powerpoint/2010/main" val="1259721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your classroom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99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Desks</a:t>
            </a:r>
          </a:p>
          <a:p>
            <a:pPr lvl="1"/>
            <a:r>
              <a:rPr lang="en-US" dirty="0" smtClean="0"/>
              <a:t>Don’t pick at them</a:t>
            </a:r>
          </a:p>
          <a:p>
            <a:r>
              <a:rPr lang="en-US" dirty="0" smtClean="0"/>
              <a:t>Chrome Books</a:t>
            </a:r>
          </a:p>
          <a:p>
            <a:r>
              <a:rPr lang="en-US" dirty="0" err="1" smtClean="0"/>
              <a:t>Fungeon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20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Fungeon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Fungeon</a:t>
            </a:r>
            <a:r>
              <a:rPr lang="en-US" dirty="0" smtClean="0"/>
              <a:t> – It’s a fun dungeon”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Wreck it Ralph</a:t>
            </a:r>
          </a:p>
          <a:p>
            <a:r>
              <a:rPr lang="en-US" dirty="0" smtClean="0"/>
              <a:t>Where anything that is distracting anyone from learning goes</a:t>
            </a:r>
          </a:p>
          <a:p>
            <a:pPr lvl="1"/>
            <a:r>
              <a:rPr lang="en-US" dirty="0" smtClean="0"/>
              <a:t>Electronics</a:t>
            </a:r>
          </a:p>
          <a:p>
            <a:pPr lvl="1"/>
            <a:r>
              <a:rPr lang="en-US" dirty="0" smtClean="0"/>
              <a:t>Balls</a:t>
            </a:r>
          </a:p>
          <a:p>
            <a:pPr lvl="1"/>
            <a:r>
              <a:rPr lang="en-US" dirty="0" err="1" smtClean="0"/>
              <a:t>Ect</a:t>
            </a:r>
            <a:endParaRPr lang="en-US" dirty="0"/>
          </a:p>
        </p:txBody>
      </p:sp>
      <p:pic>
        <p:nvPicPr>
          <p:cNvPr id="4" name="Picture 3" descr="Kingcandydisney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576" y="3880104"/>
            <a:ext cx="1995223" cy="263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52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Plants</a:t>
            </a:r>
          </a:p>
          <a:p>
            <a:r>
              <a:rPr lang="en-US" dirty="0" smtClean="0"/>
              <a:t>Tarantula name </a:t>
            </a:r>
            <a:r>
              <a:rPr lang="en-US" dirty="0" err="1" smtClean="0"/>
              <a:t>Eragog</a:t>
            </a:r>
            <a:r>
              <a:rPr lang="en-US" dirty="0" smtClean="0"/>
              <a:t> </a:t>
            </a:r>
          </a:p>
          <a:p>
            <a:r>
              <a:rPr lang="en-US" dirty="0" smtClean="0"/>
              <a:t>Fish name Archimedes </a:t>
            </a:r>
          </a:p>
          <a:p>
            <a:r>
              <a:rPr lang="en-US" dirty="0" smtClean="0"/>
              <a:t>Do not touch any of the plants or animals </a:t>
            </a:r>
          </a:p>
        </p:txBody>
      </p:sp>
    </p:spTree>
    <p:extLst>
      <p:ext uri="{BB962C8B-B14F-4D97-AF65-F5344CB8AC3E}">
        <p14:creationId xmlns:p14="http://schemas.microsoft.com/office/powerpoint/2010/main" val="4030014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26 Desks</a:t>
            </a:r>
          </a:p>
          <a:p>
            <a:r>
              <a:rPr lang="en-US" dirty="0" smtClean="0"/>
              <a:t>Reading Area</a:t>
            </a:r>
          </a:p>
          <a:p>
            <a:pPr lvl="1"/>
            <a:r>
              <a:rPr lang="en-US" dirty="0" smtClean="0"/>
              <a:t>Tables and chairs</a:t>
            </a:r>
          </a:p>
          <a:p>
            <a:r>
              <a:rPr lang="en-US" dirty="0" smtClean="0"/>
              <a:t>7 Lab Stations</a:t>
            </a:r>
            <a:endParaRPr lang="en-US" dirty="0"/>
          </a:p>
          <a:p>
            <a:pPr lvl="1"/>
            <a:r>
              <a:rPr lang="en-US" dirty="0" smtClean="0"/>
              <a:t>Journal Storage</a:t>
            </a:r>
          </a:p>
        </p:txBody>
      </p:sp>
    </p:spTree>
    <p:extLst>
      <p:ext uri="{BB962C8B-B14F-4D97-AF65-F5344CB8AC3E}">
        <p14:creationId xmlns:p14="http://schemas.microsoft.com/office/powerpoint/2010/main" val="1952270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Mr. Schwartz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Born in Topeka</a:t>
            </a:r>
          </a:p>
          <a:p>
            <a:r>
              <a:rPr lang="en-US" dirty="0" smtClean="0"/>
              <a:t>Grew up in good </a:t>
            </a:r>
            <a:r>
              <a:rPr lang="en-US" dirty="0" err="1" smtClean="0"/>
              <a:t>ol</a:t>
            </a:r>
            <a:r>
              <a:rPr lang="en-US" dirty="0" smtClean="0"/>
              <a:t>’ AC</a:t>
            </a:r>
          </a:p>
          <a:p>
            <a:pPr lvl="1"/>
            <a:r>
              <a:rPr lang="en-US" dirty="0" smtClean="0"/>
              <a:t>ACMS</a:t>
            </a:r>
          </a:p>
          <a:p>
            <a:pPr lvl="1"/>
            <a:r>
              <a:rPr lang="en-US" dirty="0" smtClean="0"/>
              <a:t>ACHS</a:t>
            </a:r>
          </a:p>
          <a:p>
            <a:r>
              <a:rPr lang="en-US" dirty="0" smtClean="0"/>
              <a:t>Cowley</a:t>
            </a:r>
          </a:p>
          <a:p>
            <a:r>
              <a:rPr lang="en-US" dirty="0" smtClean="0"/>
              <a:t>SC</a:t>
            </a:r>
          </a:p>
          <a:p>
            <a:pPr lvl="1"/>
            <a:r>
              <a:rPr lang="en-US" dirty="0" smtClean="0"/>
              <a:t>Biology</a:t>
            </a:r>
          </a:p>
        </p:txBody>
      </p:sp>
      <p:pic>
        <p:nvPicPr>
          <p:cNvPr id="8" name="Picture 7" descr="Ark City A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168" y="1768706"/>
            <a:ext cx="2020693" cy="1438214"/>
          </a:xfrm>
          <a:prstGeom prst="rect">
            <a:avLst/>
          </a:prstGeom>
        </p:spPr>
      </p:pic>
      <p:pic>
        <p:nvPicPr>
          <p:cNvPr id="9" name="Picture 8" descr="Cowley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10" y="3206920"/>
            <a:ext cx="2091352" cy="2016993"/>
          </a:xfrm>
          <a:prstGeom prst="rect">
            <a:avLst/>
          </a:prstGeom>
        </p:spPr>
      </p:pic>
      <p:pic>
        <p:nvPicPr>
          <p:cNvPr id="10" name="Picture 9" descr="Southwestern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602" y="4374996"/>
            <a:ext cx="2202896" cy="200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73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 of Bounds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Teacher’s Lab Station</a:t>
            </a:r>
          </a:p>
          <a:p>
            <a:r>
              <a:rPr lang="en-US" dirty="0" smtClean="0"/>
              <a:t>The Teacher’s Desk Area</a:t>
            </a:r>
          </a:p>
          <a:p>
            <a:pPr lvl="1"/>
            <a:r>
              <a:rPr lang="en-US" dirty="0" smtClean="0"/>
              <a:t>Both bookshelves</a:t>
            </a:r>
          </a:p>
          <a:p>
            <a:r>
              <a:rPr lang="en-US" dirty="0" smtClean="0"/>
              <a:t>Back room</a:t>
            </a:r>
          </a:p>
          <a:p>
            <a:r>
              <a:rPr lang="en-US" dirty="0" smtClean="0"/>
              <a:t>Cabinets </a:t>
            </a:r>
          </a:p>
          <a:p>
            <a:pPr lvl="1"/>
            <a:r>
              <a:rPr lang="en-US" dirty="0" smtClean="0"/>
              <a:t>Locked</a:t>
            </a:r>
          </a:p>
          <a:p>
            <a:pPr lvl="1"/>
            <a:r>
              <a:rPr lang="en-US" dirty="0" smtClean="0"/>
              <a:t>Labeled 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8755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Vocab</a:t>
            </a:r>
          </a:p>
          <a:p>
            <a:r>
              <a:rPr lang="en-US" dirty="0" smtClean="0"/>
              <a:t>Posters</a:t>
            </a:r>
          </a:p>
          <a:p>
            <a:r>
              <a:rPr lang="en-US" dirty="0" smtClean="0"/>
              <a:t>Other Information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241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smtClean="0"/>
              <a:t>Questions???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2120782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5400" dirty="0" smtClean="0"/>
              <a:t>Explore the Classroom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924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I’m Not Teaching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Family and Friends</a:t>
            </a:r>
          </a:p>
          <a:p>
            <a:r>
              <a:rPr lang="en-US" dirty="0" smtClean="0"/>
              <a:t>Sports</a:t>
            </a:r>
          </a:p>
          <a:p>
            <a:pPr lvl="1"/>
            <a:r>
              <a:rPr lang="en-US" dirty="0" smtClean="0"/>
              <a:t>Soccer</a:t>
            </a:r>
          </a:p>
          <a:p>
            <a:r>
              <a:rPr lang="en-US" dirty="0" smtClean="0"/>
              <a:t>Outdoors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2" name="Content Placeholder 11" descr="2010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5" r="203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53177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</a:t>
            </a:r>
            <a:endParaRPr lang="en-US" dirty="0"/>
          </a:p>
        </p:txBody>
      </p:sp>
      <p:pic>
        <p:nvPicPr>
          <p:cNvPr id="5" name="Content Placeholder 4" descr="IMG_1564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b="7975"/>
          <a:stretch>
            <a:fillRect/>
          </a:stretch>
        </p:blipFill>
        <p:spPr>
          <a:xfrm>
            <a:off x="457200" y="1600201"/>
            <a:ext cx="3019509" cy="3383892"/>
          </a:xfrm>
        </p:spPr>
      </p:pic>
      <p:pic>
        <p:nvPicPr>
          <p:cNvPr id="6" name="Content Placeholder 5" descr="IMG_1420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b="7975"/>
          <a:stretch>
            <a:fillRect/>
          </a:stretch>
        </p:blipFill>
        <p:spPr>
          <a:xfrm>
            <a:off x="3621865" y="3456298"/>
            <a:ext cx="2356534" cy="2640912"/>
          </a:xfrm>
        </p:spPr>
      </p:pic>
      <p:pic>
        <p:nvPicPr>
          <p:cNvPr id="7" name="Picture 6" descr="IMG_143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051" y="1693254"/>
            <a:ext cx="2805653" cy="374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06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</a:t>
            </a:r>
            <a:endParaRPr lang="en-US" dirty="0"/>
          </a:p>
        </p:txBody>
      </p:sp>
      <p:pic>
        <p:nvPicPr>
          <p:cNvPr id="7" name="Content Placeholder 6" descr="IMG_145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7" b="88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0836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 err="1" smtClean="0"/>
              <a:t>CamelRideSelfie</a:t>
            </a:r>
            <a:endParaRPr lang="en-US" dirty="0"/>
          </a:p>
        </p:txBody>
      </p:sp>
      <p:pic>
        <p:nvPicPr>
          <p:cNvPr id="4" name="Content Placeholder 3" descr="Camel Ride Selfi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1" r="-71221"/>
          <a:stretch/>
        </p:blipFill>
        <p:spPr/>
      </p:pic>
    </p:spTree>
    <p:extLst>
      <p:ext uri="{BB962C8B-B14F-4D97-AF65-F5344CB8AC3E}">
        <p14:creationId xmlns:p14="http://schemas.microsoft.com/office/powerpoint/2010/main" val="2158481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Soccer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ACHS</a:t>
            </a:r>
          </a:p>
          <a:p>
            <a:pPr lvl="1"/>
            <a:r>
              <a:rPr lang="en-US" dirty="0" smtClean="0"/>
              <a:t>Played</a:t>
            </a:r>
          </a:p>
          <a:p>
            <a:pPr lvl="1"/>
            <a:r>
              <a:rPr lang="en-US" dirty="0" smtClean="0"/>
              <a:t>Coach</a:t>
            </a:r>
          </a:p>
          <a:p>
            <a:r>
              <a:rPr lang="en-US" dirty="0" smtClean="0"/>
              <a:t>SC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MUFC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703" y="1600200"/>
            <a:ext cx="2368438" cy="2400300"/>
          </a:xfrm>
          <a:prstGeom prst="rect">
            <a:avLst/>
          </a:prstGeom>
        </p:spPr>
      </p:pic>
      <p:pic>
        <p:nvPicPr>
          <p:cNvPr id="8" name="Picture 7" descr="BVB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537" y="4000500"/>
            <a:ext cx="2622263" cy="1468467"/>
          </a:xfrm>
          <a:prstGeom prst="rect">
            <a:avLst/>
          </a:prstGeom>
        </p:spPr>
      </p:pic>
      <p:pic>
        <p:nvPicPr>
          <p:cNvPr id="9" name="Picture 8" descr="US soccer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106" y="654212"/>
            <a:ext cx="2415893" cy="1809588"/>
          </a:xfrm>
          <a:prstGeom prst="rect">
            <a:avLst/>
          </a:prstGeom>
        </p:spPr>
      </p:pic>
      <p:pic>
        <p:nvPicPr>
          <p:cNvPr id="10" name="Picture 9" descr="Southwestern Soccer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737" y="4136613"/>
            <a:ext cx="1672846" cy="198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69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 descr="Joe Soccer 09-16-12 (1)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94" r="-14394"/>
          <a:stretch/>
        </p:blipFill>
        <p:spPr/>
      </p:pic>
      <p:pic>
        <p:nvPicPr>
          <p:cNvPr id="12" name="Content Placeholder 11" descr="2013 N OK - Scrim (12)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7" r="202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0689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and Expectations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94421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8793</TotalTime>
  <Words>259</Words>
  <Application>Microsoft Macintosh PowerPoint</Application>
  <PresentationFormat>On-screen Show (4:3)</PresentationFormat>
  <Paragraphs>99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Black</vt:lpstr>
      <vt:lpstr>Mr. Schwartz’s Earth Science</vt:lpstr>
      <vt:lpstr>Mr. Schwartz</vt:lpstr>
      <vt:lpstr>When I’m Not Teaching</vt:lpstr>
      <vt:lpstr>Family</vt:lpstr>
      <vt:lpstr>Family</vt:lpstr>
      <vt:lpstr>#CamelRideSelfie</vt:lpstr>
      <vt:lpstr>Soccer</vt:lpstr>
      <vt:lpstr>PowerPoint Presentation</vt:lpstr>
      <vt:lpstr>Rules and Expectations</vt:lpstr>
      <vt:lpstr>The Three Rules  </vt:lpstr>
      <vt:lpstr>Lab Rules</vt:lpstr>
      <vt:lpstr>Expectations</vt:lpstr>
      <vt:lpstr>Emergencies</vt:lpstr>
      <vt:lpstr>Call Backs</vt:lpstr>
      <vt:lpstr>Know your classroom</vt:lpstr>
      <vt:lpstr>Numbers</vt:lpstr>
      <vt:lpstr>Fungeon</vt:lpstr>
      <vt:lpstr>Living Things</vt:lpstr>
      <vt:lpstr>Work Areas</vt:lpstr>
      <vt:lpstr>Out of Bounds</vt:lpstr>
      <vt:lpstr>Walls</vt:lpstr>
      <vt:lpstr>PowerPoint Presentation</vt:lpstr>
      <vt:lpstr>PowerPoint Presentation</vt:lpstr>
    </vt:vector>
  </TitlesOfParts>
  <Company>USD 470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Science</dc:title>
  <dc:creator>Joseph Schwartz</dc:creator>
  <cp:lastModifiedBy>USD 470</cp:lastModifiedBy>
  <cp:revision>14</cp:revision>
  <dcterms:created xsi:type="dcterms:W3CDTF">2014-08-18T14:44:15Z</dcterms:created>
  <dcterms:modified xsi:type="dcterms:W3CDTF">2015-08-16T15:50:14Z</dcterms:modified>
</cp:coreProperties>
</file>