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B89F57-86F3-694E-9113-CA83EF722E0C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B3BB30-BE33-BD46-AB3C-3C614E8083B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F57-86F3-694E-9113-CA83EF722E0C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B30-BE33-BD46-AB3C-3C614E8083B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F57-86F3-694E-9113-CA83EF722E0C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B30-BE33-BD46-AB3C-3C614E8083B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F57-86F3-694E-9113-CA83EF722E0C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B30-BE33-BD46-AB3C-3C614E8083B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F57-86F3-694E-9113-CA83EF722E0C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B30-BE33-BD46-AB3C-3C614E8083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F57-86F3-694E-9113-CA83EF722E0C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B30-BE33-BD46-AB3C-3C614E8083B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F57-86F3-694E-9113-CA83EF722E0C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B30-BE33-BD46-AB3C-3C614E8083BD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F57-86F3-694E-9113-CA83EF722E0C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B30-BE33-BD46-AB3C-3C614E8083B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F57-86F3-694E-9113-CA83EF722E0C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B30-BE33-BD46-AB3C-3C614E8083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F57-86F3-694E-9113-CA83EF722E0C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B30-BE33-BD46-AB3C-3C614E8083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F57-86F3-694E-9113-CA83EF722E0C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B30-BE33-BD46-AB3C-3C614E8083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2B89F57-86F3-694E-9113-CA83EF722E0C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0B3BB30-BE33-BD46-AB3C-3C614E8083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Geology 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Old Earth Theory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82597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Divided into two periods</a:t>
            </a:r>
          </a:p>
          <a:p>
            <a:pPr lvl="1"/>
            <a:r>
              <a:rPr lang="en-US" sz="5400" dirty="0" smtClean="0"/>
              <a:t>Tertiary Period</a:t>
            </a:r>
          </a:p>
          <a:p>
            <a:pPr lvl="1"/>
            <a:r>
              <a:rPr lang="en-US" sz="5400" dirty="0" smtClean="0"/>
              <a:t>Quaternary Period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Cenozoic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43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‘Age of man’</a:t>
            </a:r>
          </a:p>
          <a:p>
            <a:r>
              <a:rPr lang="en-US" sz="3600" dirty="0" smtClean="0"/>
              <a:t>1.8 </a:t>
            </a:r>
            <a:r>
              <a:rPr lang="en-US" sz="3600" dirty="0" err="1" smtClean="0"/>
              <a:t>mya</a:t>
            </a:r>
            <a:r>
              <a:rPr lang="en-US" sz="3600" dirty="0" smtClean="0"/>
              <a:t> to present</a:t>
            </a:r>
          </a:p>
          <a:p>
            <a:r>
              <a:rPr lang="en-US" sz="3600" dirty="0" smtClean="0"/>
              <a:t>Human civilization 11,000 </a:t>
            </a:r>
            <a:r>
              <a:rPr lang="en-US" sz="3600" dirty="0" err="1" smtClean="0"/>
              <a:t>b.c.</a:t>
            </a:r>
            <a:r>
              <a:rPr lang="en-US" sz="3600" dirty="0" smtClean="0"/>
              <a:t> to present</a:t>
            </a:r>
          </a:p>
          <a:p>
            <a:pPr lvl="1"/>
            <a:r>
              <a:rPr lang="en-US" sz="3600" dirty="0" smtClean="0"/>
              <a:t>Around the end of the last ice age. Why?</a:t>
            </a:r>
          </a:p>
          <a:p>
            <a:pPr marL="411480" lvl="1" indent="0">
              <a:buNone/>
            </a:pPr>
            <a:endParaRPr lang="en-US" sz="3600" dirty="0" smtClean="0"/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Quaternary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76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Geology – Study of the earth. 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11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Precambrian</a:t>
            </a:r>
          </a:p>
          <a:p>
            <a:r>
              <a:rPr lang="en-US" sz="5400" dirty="0" smtClean="0"/>
              <a:t>Paleozoic</a:t>
            </a:r>
          </a:p>
          <a:p>
            <a:r>
              <a:rPr lang="en-US" sz="5400" dirty="0" smtClean="0"/>
              <a:t>Mesozoic</a:t>
            </a:r>
          </a:p>
          <a:p>
            <a:r>
              <a:rPr lang="en-US" sz="5400" dirty="0" smtClean="0"/>
              <a:t>Cenozoic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Geological Timescale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19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Life</a:t>
            </a:r>
            <a:endParaRPr lang="en-US" sz="8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zoic</a:t>
            </a:r>
            <a:r>
              <a:rPr lang="en-US" dirty="0" smtClean="0"/>
              <a:t>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16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540-600 </a:t>
            </a:r>
            <a:r>
              <a:rPr lang="en-US" sz="5400" dirty="0" err="1" smtClean="0"/>
              <a:t>mya</a:t>
            </a:r>
            <a:endParaRPr lang="en-US" sz="5400" dirty="0" smtClean="0"/>
          </a:p>
          <a:p>
            <a:r>
              <a:rPr lang="en-US" sz="5400" dirty="0" smtClean="0"/>
              <a:t>First multi-cellular organisms appeared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Precambrian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75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Ancient Life</a:t>
            </a:r>
          </a:p>
          <a:p>
            <a:r>
              <a:rPr lang="en-US" sz="3400" dirty="0" smtClean="0"/>
              <a:t>248-540 </a:t>
            </a:r>
            <a:r>
              <a:rPr lang="en-US" sz="3400" dirty="0" err="1" smtClean="0"/>
              <a:t>mya</a:t>
            </a:r>
            <a:endParaRPr lang="en-US" sz="3400" dirty="0" smtClean="0"/>
          </a:p>
          <a:p>
            <a:r>
              <a:rPr lang="en-US" sz="3400" dirty="0" smtClean="0"/>
              <a:t>Divided up into six different periods</a:t>
            </a:r>
          </a:p>
          <a:p>
            <a:r>
              <a:rPr lang="en-US" sz="3400" dirty="0" smtClean="0"/>
              <a:t>‘Visible life appeared’ </a:t>
            </a:r>
          </a:p>
          <a:p>
            <a:pPr lvl="1"/>
            <a:r>
              <a:rPr lang="en-US" sz="3400" dirty="0" smtClean="0"/>
              <a:t>Hard-shelled organisms</a:t>
            </a:r>
          </a:p>
          <a:p>
            <a:pPr lvl="1"/>
            <a:r>
              <a:rPr lang="en-US" sz="3400" dirty="0" smtClean="0"/>
              <a:t>Organisms with skeletons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Paleozoic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34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Middle Life</a:t>
            </a:r>
          </a:p>
          <a:p>
            <a:r>
              <a:rPr lang="en-US" sz="3600" dirty="0" smtClean="0"/>
              <a:t>65 – 248 </a:t>
            </a:r>
            <a:r>
              <a:rPr lang="en-US" sz="3600" dirty="0" err="1" smtClean="0"/>
              <a:t>mya</a:t>
            </a:r>
            <a:endParaRPr lang="en-US" sz="3600" dirty="0" smtClean="0"/>
          </a:p>
          <a:p>
            <a:r>
              <a:rPr lang="en-US" sz="3600" dirty="0" smtClean="0"/>
              <a:t>Divided into three periods</a:t>
            </a:r>
          </a:p>
          <a:p>
            <a:r>
              <a:rPr lang="en-US" sz="3600" dirty="0" smtClean="0"/>
              <a:t>‘Age of reptiles’</a:t>
            </a:r>
          </a:p>
          <a:p>
            <a:pPr lvl="1"/>
            <a:r>
              <a:rPr lang="en-US" sz="3600" dirty="0" smtClean="0"/>
              <a:t>Dinosaurs and mammals first appear</a:t>
            </a:r>
          </a:p>
          <a:p>
            <a:pPr lvl="1"/>
            <a:endParaRPr lang="en-US" sz="3600" dirty="0" smtClean="0"/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Mesozoic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0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Recent Life</a:t>
            </a:r>
          </a:p>
          <a:p>
            <a:r>
              <a:rPr lang="en-US" sz="4800" dirty="0" smtClean="0"/>
              <a:t>Our current era </a:t>
            </a:r>
          </a:p>
          <a:p>
            <a:pPr lvl="1"/>
            <a:r>
              <a:rPr lang="en-US" sz="4800" dirty="0" smtClean="0"/>
              <a:t>65 </a:t>
            </a:r>
            <a:r>
              <a:rPr lang="en-US" sz="4800" dirty="0" err="1" smtClean="0"/>
              <a:t>mya</a:t>
            </a:r>
            <a:r>
              <a:rPr lang="en-US" sz="4800" dirty="0" smtClean="0"/>
              <a:t> to present time</a:t>
            </a:r>
          </a:p>
          <a:p>
            <a:r>
              <a:rPr lang="en-US" sz="4800" dirty="0" smtClean="0"/>
              <a:t>‘Age of mammals’</a:t>
            </a:r>
          </a:p>
          <a:p>
            <a:endParaRPr lang="en-US" sz="4800" dirty="0" smtClean="0"/>
          </a:p>
          <a:p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Cenozoic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304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Create a list of five mammals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Mammals?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88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203</TotalTime>
  <Words>143</Words>
  <Application>Microsoft Macintosh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Hardcover</vt:lpstr>
      <vt:lpstr>Geology </vt:lpstr>
      <vt:lpstr>Definition</vt:lpstr>
      <vt:lpstr>Geological Timescale</vt:lpstr>
      <vt:lpstr>What does zoic mean?</vt:lpstr>
      <vt:lpstr>Precambrian</vt:lpstr>
      <vt:lpstr>Paleozoic</vt:lpstr>
      <vt:lpstr>Mesozoic</vt:lpstr>
      <vt:lpstr>Cenozoic</vt:lpstr>
      <vt:lpstr>Mammals?</vt:lpstr>
      <vt:lpstr>Cenozoic </vt:lpstr>
      <vt:lpstr>Quaternary Period</vt:lpstr>
    </vt:vector>
  </TitlesOfParts>
  <Company>USD 470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Schwartz</dc:creator>
  <cp:lastModifiedBy>USD 470</cp:lastModifiedBy>
  <cp:revision>6</cp:revision>
  <dcterms:created xsi:type="dcterms:W3CDTF">2014-10-15T16:08:01Z</dcterms:created>
  <dcterms:modified xsi:type="dcterms:W3CDTF">2015-10-19T18:24:55Z</dcterms:modified>
</cp:coreProperties>
</file>