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2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313642-634C-EC4D-91EC-EECA5CA981DA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8D00CF-D6B3-B742-B8DB-BD3F4A79EA81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3642-634C-EC4D-91EC-EECA5CA981DA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D00CF-D6B3-B742-B8DB-BD3F4A79EA81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3642-634C-EC4D-91EC-EECA5CA981DA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D00CF-D6B3-B742-B8DB-BD3F4A79EA81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3642-634C-EC4D-91EC-EECA5CA981DA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D00CF-D6B3-B742-B8DB-BD3F4A79EA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3642-634C-EC4D-91EC-EECA5CA981DA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D00CF-D6B3-B742-B8DB-BD3F4A79EA8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3642-634C-EC4D-91EC-EECA5CA981DA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D00CF-D6B3-B742-B8DB-BD3F4A79EA8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3642-634C-EC4D-91EC-EECA5CA981DA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D00CF-D6B3-B742-B8DB-BD3F4A79EA81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3642-634C-EC4D-91EC-EECA5CA981DA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D00CF-D6B3-B742-B8DB-BD3F4A79EA81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3642-634C-EC4D-91EC-EECA5CA981DA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D00CF-D6B3-B742-B8DB-BD3F4A79EA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3642-634C-EC4D-91EC-EECA5CA981DA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D00CF-D6B3-B742-B8DB-BD3F4A79EA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3642-634C-EC4D-91EC-EECA5CA981DA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D00CF-D6B3-B742-B8DB-BD3F4A79EA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A313642-634C-EC4D-91EC-EECA5CA981DA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98D00CF-D6B3-B742-B8DB-BD3F4A79EA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Q9j1xGaxYzY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Geology 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92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Q9j1xGaxYzY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634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arth Structure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926" r="-12926"/>
          <a:stretch>
            <a:fillRect/>
          </a:stretch>
        </p:blipFill>
        <p:spPr>
          <a:xfrm>
            <a:off x="698500" y="2247900"/>
            <a:ext cx="7747000" cy="387826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Structure of Earth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159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Outer most layer</a:t>
            </a:r>
          </a:p>
          <a:p>
            <a:r>
              <a:rPr lang="en-US" sz="5400" dirty="0" smtClean="0"/>
              <a:t>On average it’s 10 miles thick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959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Extends about 1800 miles down.</a:t>
            </a:r>
          </a:p>
          <a:p>
            <a:r>
              <a:rPr lang="en-US" sz="4000" dirty="0" smtClean="0"/>
              <a:t>Made up of a thick, rocky material.</a:t>
            </a:r>
          </a:p>
          <a:p>
            <a:r>
              <a:rPr lang="en-US" sz="4000" dirty="0" smtClean="0"/>
              <a:t>Makes up about 85% of the Earth’s mass and weight.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388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From 1800 – 3000 miles down</a:t>
            </a:r>
          </a:p>
          <a:p>
            <a:r>
              <a:rPr lang="en-US" sz="3600" dirty="0" smtClean="0"/>
              <a:t>Made up of super-heated liquid molten magma.</a:t>
            </a:r>
          </a:p>
          <a:p>
            <a:pPr lvl="1"/>
            <a:r>
              <a:rPr lang="en-US" sz="3600" dirty="0" smtClean="0"/>
              <a:t>This magma is made up the elements, nickel and iron.</a:t>
            </a:r>
          </a:p>
          <a:p>
            <a:r>
              <a:rPr lang="en-US" sz="3600" dirty="0" smtClean="0"/>
              <a:t>Spins around the inner core.</a:t>
            </a:r>
          </a:p>
          <a:p>
            <a:pPr marL="411480" lvl="1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Outer Core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105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11480" lvl="1" indent="0">
              <a:buNone/>
            </a:pPr>
            <a:r>
              <a:rPr lang="en-US" sz="4000" dirty="0"/>
              <a:t>What is the difference between magma and lava</a:t>
            </a:r>
            <a:r>
              <a:rPr lang="en-US" sz="4000" dirty="0" smtClean="0"/>
              <a:t>?</a:t>
            </a:r>
          </a:p>
          <a:p>
            <a:pPr marL="411480" lvl="1" indent="0">
              <a:buNone/>
            </a:pPr>
            <a:endParaRPr lang="en-US" sz="4000" dirty="0"/>
          </a:p>
          <a:p>
            <a:pPr marL="411480" lvl="1" indent="0">
              <a:buNone/>
            </a:pPr>
            <a:r>
              <a:rPr lang="en-US" sz="4000" dirty="0"/>
              <a:t>Magma is under the Earth’s crust, and lava is above the Earth’s </a:t>
            </a:r>
            <a:r>
              <a:rPr lang="en-US" sz="4000" dirty="0" smtClean="0"/>
              <a:t>crust.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Know?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888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Center of the Earth</a:t>
            </a:r>
          </a:p>
          <a:p>
            <a:r>
              <a:rPr lang="en-US" sz="5400" dirty="0" smtClean="0"/>
              <a:t>Solid mass of the elements iron and nickel. 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Core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39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Theory</a:t>
            </a:r>
          </a:p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5400" dirty="0" smtClean="0"/>
              <a:t>Why?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 or Theory???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926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5400" dirty="0" smtClean="0"/>
              <a:t>How far have we dug into the Earth?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5400" dirty="0" smtClean="0"/>
              <a:t>12 km or 7.46 miles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Far???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8558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78</TotalTime>
  <Words>163</Words>
  <Application>Microsoft Macintosh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Hardcover</vt:lpstr>
      <vt:lpstr>Geology  2</vt:lpstr>
      <vt:lpstr>Basic Structure of Earth</vt:lpstr>
      <vt:lpstr>Crust</vt:lpstr>
      <vt:lpstr>Mantle</vt:lpstr>
      <vt:lpstr>Outer Core</vt:lpstr>
      <vt:lpstr>Do You Know?</vt:lpstr>
      <vt:lpstr>Inner Core</vt:lpstr>
      <vt:lpstr>Fact or Theory???</vt:lpstr>
      <vt:lpstr>How Far???</vt:lpstr>
      <vt:lpstr>Videos</vt:lpstr>
    </vt:vector>
  </TitlesOfParts>
  <Company>USD470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</dc:creator>
  <cp:lastModifiedBy>Tech</cp:lastModifiedBy>
  <cp:revision>13</cp:revision>
  <dcterms:created xsi:type="dcterms:W3CDTF">2014-11-17T18:55:48Z</dcterms:created>
  <dcterms:modified xsi:type="dcterms:W3CDTF">2014-11-17T20:14:20Z</dcterms:modified>
</cp:coreProperties>
</file>