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69" r:id="rId16"/>
    <p:sldId id="271" r:id="rId17"/>
    <p:sldId id="274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6</a:t>
            </a:r>
            <a:r>
              <a:rPr lang="en-US" baseline="30000" dirty="0" smtClean="0"/>
              <a:t>th</a:t>
            </a:r>
            <a:r>
              <a:rPr lang="en-US" dirty="0" smtClean="0"/>
              <a:t> Grade Earth Science!!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Mr. Phillips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 Team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case of a EMERGENCY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ALICE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Fire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Tornado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51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When I say “</a:t>
            </a:r>
            <a:r>
              <a:rPr lang="en-US" dirty="0" smtClean="0">
                <a:solidFill>
                  <a:schemeClr val="accent6"/>
                </a:solidFill>
              </a:rPr>
              <a:t>RED TEAM</a:t>
            </a:r>
            <a:r>
              <a:rPr lang="en-US" dirty="0" smtClean="0">
                <a:solidFill>
                  <a:srgbClr val="404040"/>
                </a:solidFill>
              </a:rPr>
              <a:t>”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You say “ROCKS”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Let’s try it!!!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2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4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on your desk: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PICK AT IT!!!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Matches your Chrome Book.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042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Our 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 information and rules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While you were out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YOU get make-up work!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See me if empty to be sure!</a:t>
            </a:r>
          </a:p>
          <a:p>
            <a:r>
              <a:rPr lang="en-US" b="1" dirty="0" smtClean="0"/>
              <a:t>Word Wall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Used for Vocabulary</a:t>
            </a:r>
          </a:p>
          <a:p>
            <a:r>
              <a:rPr lang="en-US" b="1" dirty="0" smtClean="0"/>
              <a:t>Posters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Help you remember</a:t>
            </a:r>
          </a:p>
        </p:txBody>
      </p:sp>
    </p:spTree>
    <p:extLst>
      <p:ext uri="{BB962C8B-B14F-4D97-AF65-F5344CB8AC3E}">
        <p14:creationId xmlns:p14="http://schemas.microsoft.com/office/powerpoint/2010/main" val="193264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Your desk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27 of them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Reading/individual work station.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Notebook storage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8 lab stations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Supply baskets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1 for each lab station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I will tell you to get them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1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 LIMITS!!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My lab station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My desk area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Everything on my desk is mine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Bookshelf by my desk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If you need a book I will check one out to you.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Back supply room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All cabinets and drawers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04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Notebook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You will keep a 3 ring binder for this class.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We will arrange it into 4 sections: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Bell Work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Notes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Vocabulary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Labs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sure to read through the handout with your Parent or Guardian.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and you Parent or Guardian must sign and date the form.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Bring it back for your first Homework grade!!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8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What questions do you have?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Remember to raise your hand…….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Born in San Diego, California.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Grew up in southern Colorado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404040"/>
                </a:solidFill>
              </a:rPr>
              <a:t>Mt. Blanca is over 14,000 </a:t>
            </a:r>
            <a:r>
              <a:rPr lang="en-US" dirty="0" err="1" smtClean="0">
                <a:solidFill>
                  <a:srgbClr val="404040"/>
                </a:solidFill>
              </a:rPr>
              <a:t>ft</a:t>
            </a:r>
            <a:r>
              <a:rPr lang="en-US" dirty="0" smtClean="0">
                <a:solidFill>
                  <a:srgbClr val="404040"/>
                </a:solidFill>
              </a:rPr>
              <a:t> high!!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Great Sand Dunes are the tallest in North America!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4" name="Picture 3" descr="Mountain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28" y="2908598"/>
            <a:ext cx="3326952" cy="1776121"/>
          </a:xfrm>
          <a:prstGeom prst="rect">
            <a:avLst/>
          </a:prstGeom>
        </p:spPr>
      </p:pic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651" y="2908598"/>
            <a:ext cx="2843612" cy="1776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Explore!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Work with your row to find the answers to the Scavenger Hunt.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Moved to Winfield in 1996.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Mrs. Phillips teaches 1</a:t>
            </a:r>
            <a:r>
              <a:rPr lang="en-US" baseline="30000" dirty="0" smtClean="0">
                <a:solidFill>
                  <a:srgbClr val="404040"/>
                </a:solidFill>
              </a:rPr>
              <a:t>st</a:t>
            </a:r>
            <a:r>
              <a:rPr lang="en-US" dirty="0" smtClean="0">
                <a:solidFill>
                  <a:srgbClr val="404040"/>
                </a:solidFill>
              </a:rPr>
              <a:t> grade!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Cowley County Community College (2 Years)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Southwestern College (3 Years)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download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643" y="3973649"/>
            <a:ext cx="1816172" cy="1745543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99" y="4439264"/>
            <a:ext cx="1755148" cy="176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62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I love to spend time outdoors with my family.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Fishing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Boating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Camping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Hiking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Paintball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13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Rules and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9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There are only 3 main rules for this class:</a:t>
            </a:r>
          </a:p>
          <a:p>
            <a:pPr marL="0" indent="0" algn="ctr">
              <a:buNone/>
            </a:pPr>
            <a:r>
              <a:rPr lang="en-US" sz="4400" b="1" i="1" dirty="0" smtClean="0">
                <a:solidFill>
                  <a:srgbClr val="404040"/>
                </a:solidFill>
              </a:rPr>
              <a:t>BE……</a:t>
            </a:r>
            <a:endParaRPr lang="en-US" dirty="0">
              <a:solidFill>
                <a:srgbClr val="404040"/>
              </a:solidFill>
            </a:endParaRPr>
          </a:p>
          <a:p>
            <a:pPr marL="1936750" lvl="5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404040"/>
                </a:solidFill>
              </a:rPr>
              <a:t>Respectful</a:t>
            </a:r>
          </a:p>
          <a:p>
            <a:pPr marL="2225675" lvl="6" indent="-457200"/>
            <a:r>
              <a:rPr lang="en-US" dirty="0" smtClean="0">
                <a:solidFill>
                  <a:srgbClr val="404040"/>
                </a:solidFill>
              </a:rPr>
              <a:t>To EVERYONE!!</a:t>
            </a:r>
          </a:p>
          <a:p>
            <a:pPr marL="1936750" lvl="5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404040"/>
                </a:solidFill>
              </a:rPr>
              <a:t>Responsible</a:t>
            </a:r>
          </a:p>
          <a:p>
            <a:pPr marL="2225675" lvl="6" indent="-457200"/>
            <a:r>
              <a:rPr lang="en-US" dirty="0" smtClean="0">
                <a:solidFill>
                  <a:srgbClr val="404040"/>
                </a:solidFill>
              </a:rPr>
              <a:t>Bring you materials to class!!</a:t>
            </a:r>
          </a:p>
          <a:p>
            <a:pPr marL="1936750" lvl="5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404040"/>
                </a:solidFill>
              </a:rPr>
              <a:t>Safe</a:t>
            </a:r>
          </a:p>
          <a:p>
            <a:pPr marL="2225675" lvl="6" indent="-457200"/>
            <a:r>
              <a:rPr lang="en-US" dirty="0" smtClean="0">
                <a:solidFill>
                  <a:srgbClr val="404040"/>
                </a:solidFill>
              </a:rPr>
              <a:t>Follow all class and lab rules!!</a:t>
            </a:r>
          </a:p>
        </p:txBody>
      </p:sp>
    </p:spTree>
    <p:extLst>
      <p:ext uri="{BB962C8B-B14F-4D97-AF65-F5344CB8AC3E}">
        <p14:creationId xmlns:p14="http://schemas.microsoft.com/office/powerpoint/2010/main" val="95960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Safety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No horseplay!!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Listen to and follow ALL directions.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Use equipment correctly.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Do not put anything in the electric outlets.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Do not put anything in your mouth.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Work TOGETHER with your lab group.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Clean up when you are done.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1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 are a</a:t>
            </a:r>
            <a:br>
              <a:rPr lang="en-US" dirty="0" smtClean="0"/>
            </a:br>
            <a:r>
              <a:rPr lang="en-US" dirty="0" smtClean="0"/>
              <a:t>PRIVILEGE!!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If you misbehave during a lab:</a:t>
            </a:r>
          </a:p>
          <a:p>
            <a:pPr marL="0" indent="0">
              <a:buNone/>
            </a:pPr>
            <a:endParaRPr lang="en-US" dirty="0" smtClean="0">
              <a:solidFill>
                <a:srgbClr val="404040"/>
              </a:solidFill>
            </a:endParaRP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You will be asked to complete a different assignment.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You will not get full credit!!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5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008000"/>
                </a:solidFill>
              </a:rPr>
              <a:t>I </a:t>
            </a:r>
            <a:r>
              <a:rPr lang="en-US" dirty="0" smtClean="0">
                <a:solidFill>
                  <a:srgbClr val="404040"/>
                </a:solidFill>
              </a:rPr>
              <a:t>have the right to </a:t>
            </a:r>
            <a:r>
              <a:rPr lang="en-US" b="1" dirty="0" smtClean="0">
                <a:solidFill>
                  <a:srgbClr val="008000"/>
                </a:solidFill>
              </a:rPr>
              <a:t>TEACH</a:t>
            </a:r>
            <a:r>
              <a:rPr lang="en-US" b="1" dirty="0" smtClean="0"/>
              <a:t>, </a:t>
            </a:r>
            <a:r>
              <a:rPr lang="en-US" dirty="0" smtClean="0">
                <a:solidFill>
                  <a:srgbClr val="404040"/>
                </a:solidFill>
              </a:rPr>
              <a:t>and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6600"/>
                </a:solidFill>
              </a:rPr>
              <a:t>YOU </a:t>
            </a:r>
            <a:r>
              <a:rPr lang="en-US" dirty="0" smtClean="0">
                <a:solidFill>
                  <a:srgbClr val="404040"/>
                </a:solidFill>
              </a:rPr>
              <a:t>have the right to </a:t>
            </a:r>
            <a:r>
              <a:rPr lang="en-US" b="1" dirty="0" smtClean="0">
                <a:solidFill>
                  <a:srgbClr val="FF6600"/>
                </a:solidFill>
              </a:rPr>
              <a:t>LEARN</a:t>
            </a:r>
            <a:r>
              <a:rPr lang="en-US" b="1" dirty="0" smtClean="0"/>
              <a:t>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Pay attention.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Ask appropriate questions.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No electronics.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Drinking water is allowed.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In a clear container with a lid.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Store under your desk.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80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154</TotalTime>
  <Words>509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Welcome to 6th Grade Earth Science!!</vt:lpstr>
      <vt:lpstr>About Me</vt:lpstr>
      <vt:lpstr>More about me</vt:lpstr>
      <vt:lpstr>My interests</vt:lpstr>
      <vt:lpstr>Class Rules and Expectations</vt:lpstr>
      <vt:lpstr>Rules</vt:lpstr>
      <vt:lpstr>Lab Safety Expectations</vt:lpstr>
      <vt:lpstr>Labs are a PRIVILEGE!!</vt:lpstr>
      <vt:lpstr>Expectations</vt:lpstr>
      <vt:lpstr>In case of a EMERGENCY</vt:lpstr>
      <vt:lpstr>Call Back</vt:lpstr>
      <vt:lpstr>Your Classroom</vt:lpstr>
      <vt:lpstr>Numbers</vt:lpstr>
      <vt:lpstr>On Our Walls</vt:lpstr>
      <vt:lpstr>Work Areas</vt:lpstr>
      <vt:lpstr>OFF LIMITS!!</vt:lpstr>
      <vt:lpstr>Science Notebook</vt:lpstr>
      <vt:lpstr>Classroom Rules and Procedures</vt:lpstr>
      <vt:lpstr>PowerPoint Presentation</vt:lpstr>
      <vt:lpstr>Let’s Explore!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6th Grade Earth Science!!</dc:title>
  <dc:creator>USD 470</dc:creator>
  <cp:lastModifiedBy>USD 470</cp:lastModifiedBy>
  <cp:revision>13</cp:revision>
  <dcterms:created xsi:type="dcterms:W3CDTF">2015-08-16T16:02:24Z</dcterms:created>
  <dcterms:modified xsi:type="dcterms:W3CDTF">2015-08-18T03:04:43Z</dcterms:modified>
</cp:coreProperties>
</file>