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9" r:id="rId4"/>
    <p:sldId id="270" r:id="rId5"/>
    <p:sldId id="258" r:id="rId6"/>
    <p:sldId id="260" r:id="rId7"/>
    <p:sldId id="261" r:id="rId8"/>
    <p:sldId id="262" r:id="rId9"/>
    <p:sldId id="263" r:id="rId10"/>
    <p:sldId id="265" r:id="rId11"/>
    <p:sldId id="266" r:id="rId12"/>
    <p:sldId id="271" r:id="rId13"/>
    <p:sldId id="267" r:id="rId14"/>
    <p:sldId id="269" r:id="rId15"/>
    <p:sldId id="264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E32388-7D90-6D45-87E1-9E94585C6828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CE69C6-F403-2E45-B602-83B38F84B70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388-7D90-6D45-87E1-9E94585C6828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9C6-F403-2E45-B602-83B38F84B70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388-7D90-6D45-87E1-9E94585C6828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9C6-F403-2E45-B602-83B38F84B70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388-7D90-6D45-87E1-9E94585C6828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9C6-F403-2E45-B602-83B38F84B7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388-7D90-6D45-87E1-9E94585C6828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9C6-F403-2E45-B602-83B38F84B7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388-7D90-6D45-87E1-9E94585C6828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9C6-F403-2E45-B602-83B38F84B70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388-7D90-6D45-87E1-9E94585C6828}" type="datetimeFigureOut">
              <a:rPr lang="en-US" smtClean="0"/>
              <a:t>12/1/14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9C6-F403-2E45-B602-83B38F84B70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388-7D90-6D45-87E1-9E94585C6828}" type="datetimeFigureOut">
              <a:rPr lang="en-US" smtClean="0"/>
              <a:t>12/1/14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9C6-F403-2E45-B602-83B38F84B70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388-7D90-6D45-87E1-9E94585C6828}" type="datetimeFigureOut">
              <a:rPr lang="en-US" smtClean="0"/>
              <a:t>12/1/14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9C6-F403-2E45-B602-83B38F84B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388-7D90-6D45-87E1-9E94585C6828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9C6-F403-2E45-B602-83B38F84B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388-7D90-6D45-87E1-9E94585C6828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9C6-F403-2E45-B602-83B38F84B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5E32388-7D90-6D45-87E1-9E94585C6828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DCE69C6-F403-2E45-B602-83B38F84B7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uAAeFB7Tv5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Rocks and Minerals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</a:t>
            </a:r>
            <a:r>
              <a:rPr lang="en-US" sz="4000" dirty="0" smtClean="0"/>
              <a:t>ormed </a:t>
            </a:r>
            <a:r>
              <a:rPr lang="en-US" sz="4000" dirty="0"/>
              <a:t>by the cooling of </a:t>
            </a:r>
            <a:r>
              <a:rPr lang="en-US" sz="4000" dirty="0" smtClean="0"/>
              <a:t>magma </a:t>
            </a:r>
            <a:r>
              <a:rPr lang="en-US" sz="4000" dirty="0"/>
              <a:t>and </a:t>
            </a:r>
            <a:r>
              <a:rPr lang="en-US" sz="4000" dirty="0" smtClean="0"/>
              <a:t>lava.</a:t>
            </a:r>
            <a:endParaRPr lang="en-US" sz="4000" dirty="0"/>
          </a:p>
          <a:p>
            <a:r>
              <a:rPr lang="en-US" sz="4000" dirty="0" smtClean="0"/>
              <a:t>Most abundant of all rock types</a:t>
            </a:r>
          </a:p>
          <a:p>
            <a:r>
              <a:rPr lang="en-US" sz="4000" dirty="0" smtClean="0"/>
              <a:t>Original rock found on Earth</a:t>
            </a:r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Igneous Rocks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7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Formed at </a:t>
            </a:r>
            <a:r>
              <a:rPr lang="en-US" sz="4000" dirty="0"/>
              <a:t>the Earth’s surface from the </a:t>
            </a:r>
            <a:r>
              <a:rPr lang="en-US" sz="4000" b="1" u="sng" dirty="0"/>
              <a:t>weathered</a:t>
            </a:r>
            <a:r>
              <a:rPr lang="en-US" sz="4000" dirty="0"/>
              <a:t> pieces of preexisting rocks. 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Sedimentary Rocks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8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Mechanical (Physical) – Breaks rocks into pieces. No chemical change.</a:t>
            </a:r>
          </a:p>
          <a:p>
            <a:pPr lvl="1"/>
            <a:r>
              <a:rPr lang="en-US" sz="2800" dirty="0"/>
              <a:t>e</a:t>
            </a:r>
            <a:r>
              <a:rPr lang="en-US" sz="2800" dirty="0" smtClean="0"/>
              <a:t>x. Wind, Water, Roots</a:t>
            </a:r>
          </a:p>
          <a:p>
            <a:r>
              <a:rPr lang="en-US" sz="2800" dirty="0" smtClean="0"/>
              <a:t>Chemical – Chemical properties that make up that rock change</a:t>
            </a:r>
          </a:p>
          <a:p>
            <a:pPr lvl="1"/>
            <a:r>
              <a:rPr lang="en-US" sz="2800" dirty="0"/>
              <a:t>e</a:t>
            </a:r>
            <a:r>
              <a:rPr lang="en-US" sz="2800" dirty="0" smtClean="0"/>
              <a:t>x. Acid Rain</a:t>
            </a:r>
          </a:p>
          <a:p>
            <a:r>
              <a:rPr lang="en-US" sz="2800" dirty="0" smtClean="0"/>
              <a:t>Erosion – Movement of sediment from place to place by wind, water, and glaciers.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74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Formed by </a:t>
            </a:r>
            <a:r>
              <a:rPr lang="en-US" sz="4000" dirty="0"/>
              <a:t>the physical and chemical alteration of preexisting rocks by the application of heat and pressure.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4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ock Cycle 1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105" r="-3010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Rock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0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Melting, Cooling, &amp; Rising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Erosion and Weathering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Burial and Hardening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Heat and Pressure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Rock Cycle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52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>
                <a:hlinkClick r:id="rId2"/>
              </a:rPr>
              <a:t>https://www.youtube.com/watch?v=</a:t>
            </a:r>
            <a:r>
              <a:rPr lang="en-US" sz="2800" dirty="0" smtClean="0">
                <a:hlinkClick r:id="rId2"/>
              </a:rPr>
              <a:t>uAAeFB7Tv5A</a:t>
            </a:r>
            <a:endParaRPr lang="en-US" sz="2800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Cycle Vid.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77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does inorganic mean?</a:t>
            </a:r>
          </a:p>
          <a:p>
            <a:pPr lvl="1"/>
            <a:r>
              <a:rPr lang="en-US" sz="4400" dirty="0" smtClean="0"/>
              <a:t>Not made by plants or animals</a:t>
            </a:r>
          </a:p>
          <a:p>
            <a:r>
              <a:rPr lang="en-US" sz="4400" dirty="0" smtClean="0"/>
              <a:t>How do minerals form?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a mineral???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59742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Naturally Occurring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Solid with a crystalline structure</a:t>
            </a:r>
          </a:p>
          <a:p>
            <a:pPr lvl="1"/>
            <a:r>
              <a:rPr lang="en-US" sz="4400" dirty="0" smtClean="0"/>
              <a:t>Atoms are arranged in a specific pattern unique to each mineral.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Inorganic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Have a chemical composition</a:t>
            </a:r>
          </a:p>
          <a:p>
            <a:pPr lvl="1"/>
            <a:r>
              <a:rPr lang="en-US" sz="4200" dirty="0"/>
              <a:t> </a:t>
            </a:r>
            <a:r>
              <a:rPr lang="en-US" sz="4200" dirty="0" smtClean="0"/>
              <a:t>ex. </a:t>
            </a:r>
            <a:r>
              <a:rPr lang="en-US" sz="4200" dirty="0" err="1" smtClean="0"/>
              <a:t>NaCl</a:t>
            </a:r>
            <a:endParaRPr lang="en-US" sz="4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Minerals</a:t>
            </a:r>
            <a:endParaRPr lang="en-US" dirty="0"/>
          </a:p>
        </p:txBody>
      </p:sp>
      <p:pic>
        <p:nvPicPr>
          <p:cNvPr id="4" name="Picture 3" descr="NaC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124" y="5217778"/>
            <a:ext cx="2414528" cy="155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49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The smallest unit of a chemical element.</a:t>
            </a:r>
          </a:p>
          <a:p>
            <a:pPr marL="0" indent="0" algn="ctr">
              <a:buNone/>
            </a:pPr>
            <a:r>
              <a:rPr lang="en-US" sz="3600" dirty="0" smtClean="0"/>
              <a:t>Or</a:t>
            </a:r>
          </a:p>
          <a:p>
            <a:pPr marL="0" indent="0" algn="ctr">
              <a:buNone/>
            </a:pPr>
            <a:r>
              <a:rPr lang="en-US" sz="3600" dirty="0" smtClean="0"/>
              <a:t>The smallest unit of matter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Atoms???</a:t>
            </a:r>
            <a:endParaRPr lang="en-US" dirty="0"/>
          </a:p>
        </p:txBody>
      </p:sp>
      <p:pic>
        <p:nvPicPr>
          <p:cNvPr id="4" name="Picture 3" descr="Atom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0" y="4753286"/>
            <a:ext cx="2032000" cy="171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02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List some examples of minerals</a:t>
            </a:r>
          </a:p>
          <a:p>
            <a:pPr lvl="1"/>
            <a:r>
              <a:rPr lang="en-US" sz="3000" dirty="0" smtClean="0"/>
              <a:t>Ore – iron, nickel, copper, gold, silver</a:t>
            </a:r>
          </a:p>
          <a:p>
            <a:pPr lvl="1"/>
            <a:r>
              <a:rPr lang="en-US" sz="3000" dirty="0" smtClean="0"/>
              <a:t>Gems – diamonds, quartz</a:t>
            </a:r>
          </a:p>
          <a:p>
            <a:pPr lvl="1"/>
            <a:r>
              <a:rPr lang="en-US" sz="3000" dirty="0" smtClean="0"/>
              <a:t>Rock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 Examples</a:t>
            </a:r>
            <a:endParaRPr lang="en-US" dirty="0"/>
          </a:p>
        </p:txBody>
      </p:sp>
      <p:pic>
        <p:nvPicPr>
          <p:cNvPr id="4" name="Picture 3" descr="Quartz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689" y="4989542"/>
            <a:ext cx="1738043" cy="1391819"/>
          </a:xfrm>
          <a:prstGeom prst="rect">
            <a:avLst/>
          </a:prstGeom>
        </p:spPr>
      </p:pic>
      <p:pic>
        <p:nvPicPr>
          <p:cNvPr id="5" name="Picture 4" descr="Diamond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807" y="5057150"/>
            <a:ext cx="2036945" cy="1355495"/>
          </a:xfrm>
          <a:prstGeom prst="rect">
            <a:avLst/>
          </a:prstGeom>
        </p:spPr>
      </p:pic>
      <p:pic>
        <p:nvPicPr>
          <p:cNvPr id="6" name="Picture 5" descr="Iro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380" y="3407780"/>
            <a:ext cx="1441372" cy="1441372"/>
          </a:xfrm>
          <a:prstGeom prst="rect">
            <a:avLst/>
          </a:prstGeom>
        </p:spPr>
      </p:pic>
      <p:pic>
        <p:nvPicPr>
          <p:cNvPr id="7" name="Picture 6" descr="Copper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332" y="4140042"/>
            <a:ext cx="1463141" cy="1418220"/>
          </a:xfrm>
          <a:prstGeom prst="rect">
            <a:avLst/>
          </a:prstGeom>
        </p:spPr>
      </p:pic>
      <p:pic>
        <p:nvPicPr>
          <p:cNvPr id="8" name="Picture 7" descr="Gold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88" y="4470795"/>
            <a:ext cx="1765686" cy="117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43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As magma cools, atoms are arranged in a specific order.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Form from melted rock that reaches Earth’s surface.</a:t>
            </a:r>
          </a:p>
          <a:p>
            <a:pPr lvl="1"/>
            <a:r>
              <a:rPr lang="en-US" sz="2800" dirty="0" smtClean="0"/>
              <a:t>	What is this rock called? </a:t>
            </a:r>
          </a:p>
          <a:p>
            <a:pPr lvl="2"/>
            <a:r>
              <a:rPr lang="en-US" sz="2800" dirty="0" smtClean="0"/>
              <a:t>Lava!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Evaporation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Precipitation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Minerals</a:t>
            </a:r>
            <a:endParaRPr lang="en-US" dirty="0"/>
          </a:p>
        </p:txBody>
      </p:sp>
      <p:pic>
        <p:nvPicPr>
          <p:cNvPr id="4" name="Picture 3" descr="Lav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732" y="3965030"/>
            <a:ext cx="3066513" cy="204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814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dirty="0" smtClean="0"/>
              <a:t>Color</a:t>
            </a:r>
          </a:p>
          <a:p>
            <a:r>
              <a:rPr lang="en-US" sz="4800" dirty="0" smtClean="0"/>
              <a:t>Hardness</a:t>
            </a:r>
          </a:p>
          <a:p>
            <a:r>
              <a:rPr lang="en-US" sz="4800" dirty="0" smtClean="0"/>
              <a:t>Specific Gravity (weight)</a:t>
            </a:r>
          </a:p>
          <a:p>
            <a:r>
              <a:rPr lang="en-US" sz="4800" dirty="0" smtClean="0"/>
              <a:t>Other Properties</a:t>
            </a:r>
          </a:p>
          <a:p>
            <a:pPr lvl="1"/>
            <a:r>
              <a:rPr lang="en-US" sz="4200" dirty="0" smtClean="0"/>
              <a:t>Magnetic</a:t>
            </a:r>
          </a:p>
          <a:p>
            <a:pPr lvl="1"/>
            <a:r>
              <a:rPr lang="en-US" sz="4200" dirty="0" smtClean="0"/>
              <a:t>Taste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Minerals</a:t>
            </a:r>
            <a:endParaRPr lang="en-US" dirty="0"/>
          </a:p>
        </p:txBody>
      </p:sp>
      <p:pic>
        <p:nvPicPr>
          <p:cNvPr id="4" name="Picture 3" descr="Hardness Scal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524" y="4182045"/>
            <a:ext cx="2051616" cy="204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63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Yes. They are inorganic, naturally occur, have a unique atomic pattern, and have a chemical composition.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Are Rocks Minerals? Why?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4475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Igneous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Sedimentary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Metamorphic 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Rocks</a:t>
            </a:r>
            <a:endParaRPr lang="en-US" dirty="0"/>
          </a:p>
        </p:txBody>
      </p:sp>
      <p:pic>
        <p:nvPicPr>
          <p:cNvPr id="4" name="Picture 3" descr="Igneou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609" y="2308571"/>
            <a:ext cx="3270249" cy="1708969"/>
          </a:xfrm>
          <a:prstGeom prst="rect">
            <a:avLst/>
          </a:prstGeom>
        </p:spPr>
      </p:pic>
      <p:pic>
        <p:nvPicPr>
          <p:cNvPr id="5" name="Picture 4" descr="Metamorphic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205" y="4593714"/>
            <a:ext cx="2227604" cy="1668553"/>
          </a:xfrm>
          <a:prstGeom prst="rect">
            <a:avLst/>
          </a:prstGeom>
        </p:spPr>
      </p:pic>
      <p:pic>
        <p:nvPicPr>
          <p:cNvPr id="6" name="Picture 5" descr="Sedimentary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888" y="4375148"/>
            <a:ext cx="2337694" cy="175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30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4740</TotalTime>
  <Words>313</Words>
  <Application>Microsoft Macintosh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Hardcover</vt:lpstr>
      <vt:lpstr>Rocks and Minerals</vt:lpstr>
      <vt:lpstr>What is a mineral???</vt:lpstr>
      <vt:lpstr>Minerals</vt:lpstr>
      <vt:lpstr>What are Atoms???</vt:lpstr>
      <vt:lpstr>Mineral Examples</vt:lpstr>
      <vt:lpstr>Formation of Minerals</vt:lpstr>
      <vt:lpstr>Identifying Minerals</vt:lpstr>
      <vt:lpstr>Are Rocks Minerals? Why?</vt:lpstr>
      <vt:lpstr>Rocks</vt:lpstr>
      <vt:lpstr>Igneous Rocks</vt:lpstr>
      <vt:lpstr>Sedimentary Rocks</vt:lpstr>
      <vt:lpstr>Weathering</vt:lpstr>
      <vt:lpstr>Metamorphic</vt:lpstr>
      <vt:lpstr>The Rock Cycle</vt:lpstr>
      <vt:lpstr>The Rock Cycle Process</vt:lpstr>
      <vt:lpstr>Rock Cycle Vid.</vt:lpstr>
    </vt:vector>
  </TitlesOfParts>
  <Company>USD470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Rocks and Minerals</dc:title>
  <dc:creator>Tech</dc:creator>
  <cp:lastModifiedBy>Tech</cp:lastModifiedBy>
  <cp:revision>22</cp:revision>
  <dcterms:created xsi:type="dcterms:W3CDTF">2014-11-30T16:40:07Z</dcterms:created>
  <dcterms:modified xsi:type="dcterms:W3CDTF">2014-12-04T16:44:55Z</dcterms:modified>
</cp:coreProperties>
</file>