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7" r:id="rId4"/>
    <p:sldId id="259" r:id="rId5"/>
    <p:sldId id="258" r:id="rId6"/>
    <p:sldId id="267" r:id="rId7"/>
    <p:sldId id="269" r:id="rId8"/>
    <p:sldId id="261" r:id="rId9"/>
    <p:sldId id="264" r:id="rId10"/>
    <p:sldId id="265" r:id="rId11"/>
    <p:sldId id="263" r:id="rId12"/>
    <p:sldId id="260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7A413-8A96-9249-94D2-450C3AEC8529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DDA90-3D08-3842-B36B-62292543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0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7884-2354-1B49-BF56-8C65AAF3EFBA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0783-DD1E-5A45-BC24-15AF8D58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30783-DD1E-5A45-BC24-15AF8D5843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7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0D5582E-78C2-8247-9DA4-D8A1FBF3C38C}" type="datetimeFigureOut">
              <a:rPr lang="en-US" smtClean="0"/>
              <a:t>8/24/15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AC8DCEB-BEF9-C24A-9559-67190B302A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uhS8K4gFu4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Eheh1BH34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the Final Frontier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Milky Way Map</a:t>
            </a:r>
            <a:endParaRPr lang="en-US" dirty="0"/>
          </a:p>
        </p:txBody>
      </p:sp>
      <p:pic>
        <p:nvPicPr>
          <p:cNvPr id="4" name="Content Placeholder 3" descr="new_milky_way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27" r="-139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127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Solar System</a:t>
            </a:r>
            <a:endParaRPr lang="en-US" dirty="0"/>
          </a:p>
        </p:txBody>
      </p:sp>
      <p:pic>
        <p:nvPicPr>
          <p:cNvPr id="4" name="Content Placeholder 3" descr="solar system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1" b="36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534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Sun + 8 planets </a:t>
            </a:r>
          </a:p>
          <a:p>
            <a:pPr lvl="1"/>
            <a:r>
              <a:rPr lang="en-US" sz="4000" dirty="0" smtClean="0"/>
              <a:t>Mercury, Venus, Earth, Mars, Jupiter, Saturn, Uranus, Neptune</a:t>
            </a:r>
          </a:p>
          <a:p>
            <a:r>
              <a:rPr lang="en-US" sz="4200" dirty="0" smtClean="0"/>
              <a:t>Part of the Milky Way Galaxy</a:t>
            </a:r>
          </a:p>
        </p:txBody>
      </p:sp>
    </p:spTree>
    <p:extLst>
      <p:ext uri="{BB962C8B-B14F-4D97-AF65-F5344CB8AC3E}">
        <p14:creationId xmlns:p14="http://schemas.microsoft.com/office/powerpoint/2010/main" val="2123365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Dwarf Planets</a:t>
            </a:r>
          </a:p>
          <a:p>
            <a:r>
              <a:rPr lang="en-US" sz="4400" dirty="0" smtClean="0"/>
              <a:t>Comets</a:t>
            </a:r>
          </a:p>
          <a:p>
            <a:r>
              <a:rPr lang="en-US" sz="4400" dirty="0" smtClean="0"/>
              <a:t>Meteoroids</a:t>
            </a:r>
          </a:p>
          <a:p>
            <a:r>
              <a:rPr lang="en-US" sz="4400" dirty="0" smtClean="0"/>
              <a:t>Asteroids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Describe gravity in one word.  Why did you choose this word?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611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4834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ravit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62" r="-19362"/>
          <a:stretch>
            <a:fillRect/>
          </a:stretch>
        </p:blipFill>
        <p:spPr>
          <a:xfrm>
            <a:off x="779463" y="590550"/>
            <a:ext cx="7581900" cy="4502150"/>
          </a:xfrm>
        </p:spPr>
      </p:pic>
    </p:spTree>
    <p:extLst>
      <p:ext uri="{BB962C8B-B14F-4D97-AF65-F5344CB8AC3E}">
        <p14:creationId xmlns:p14="http://schemas.microsoft.com/office/powerpoint/2010/main" val="393842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force that attracts objects with mass to one another.</a:t>
            </a:r>
          </a:p>
          <a:p>
            <a:r>
              <a:rPr lang="en-US" sz="4000" dirty="0" smtClean="0"/>
              <a:t>The larger an objects mass the stronger its gravitational pull.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612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If gravity attracts objects to one another, and larger objects have a stronger gravitational pull, then why does the </a:t>
            </a:r>
            <a:r>
              <a:rPr lang="en-US" sz="4000" u="sng" dirty="0"/>
              <a:t>E</a:t>
            </a:r>
            <a:r>
              <a:rPr lang="en-US" sz="4000" u="sng" dirty="0" smtClean="0"/>
              <a:t>arth</a:t>
            </a:r>
            <a:r>
              <a:rPr lang="en-US" sz="4000" dirty="0" smtClean="0"/>
              <a:t> not crash into the </a:t>
            </a:r>
            <a:r>
              <a:rPr lang="en-US" sz="4000" u="sng" dirty="0" smtClean="0"/>
              <a:t>Sun</a:t>
            </a:r>
            <a:r>
              <a:rPr lang="en-US" sz="4000" dirty="0" smtClean="0"/>
              <a:t>?</a:t>
            </a:r>
            <a:endParaRPr lang="en-US" sz="4000" dirty="0"/>
          </a:p>
          <a:p>
            <a:pPr marL="0" indent="0" algn="ctr">
              <a:buNone/>
            </a:pPr>
            <a:r>
              <a:rPr lang="en-US" sz="1300" dirty="0">
                <a:hlinkClick r:id="rId3"/>
              </a:rPr>
              <a:t>https://www.youtube.com/watch?v=</a:t>
            </a:r>
            <a:r>
              <a:rPr lang="en-US" sz="1300" dirty="0" smtClean="0">
                <a:hlinkClick r:id="rId3"/>
              </a:rPr>
              <a:t>uhS8K4gFu4s</a:t>
            </a:r>
            <a:endParaRPr lang="en-US" sz="1300" dirty="0" smtClean="0"/>
          </a:p>
          <a:p>
            <a:pPr marL="0" indent="0" algn="ctr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7777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Size in 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HEheh1BH34Q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</a:t>
            </a:r>
            <a:r>
              <a:rPr lang="en-US" sz="4000" dirty="0" smtClean="0"/>
              <a:t>very expanding</a:t>
            </a:r>
          </a:p>
          <a:p>
            <a:pPr lvl="1"/>
            <a:r>
              <a:rPr lang="en-US" sz="3800" dirty="0" smtClean="0"/>
              <a:t>Is there an end?</a:t>
            </a:r>
          </a:p>
          <a:p>
            <a:r>
              <a:rPr lang="en-US" sz="4000" dirty="0" smtClean="0"/>
              <a:t>Contains all of space time, and everything that exists.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0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Big Bang</a:t>
            </a:r>
          </a:p>
          <a:p>
            <a:r>
              <a:rPr lang="en-US" sz="4000" dirty="0" smtClean="0"/>
              <a:t>Creation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42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Milky Way</a:t>
            </a:r>
            <a:endParaRPr lang="en-US" dirty="0"/>
          </a:p>
        </p:txBody>
      </p:sp>
      <p:pic>
        <p:nvPicPr>
          <p:cNvPr id="4" name="Content Placeholder 3" descr="Milky Way Galax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7" b="36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566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Milky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Has a spiral shape</a:t>
            </a:r>
          </a:p>
          <a:p>
            <a:r>
              <a:rPr lang="en-US" sz="4000" dirty="0" smtClean="0"/>
              <a:t>Center is a supermassive black hole</a:t>
            </a:r>
          </a:p>
          <a:p>
            <a:pPr lvl="1"/>
            <a:r>
              <a:rPr lang="en-US" sz="4000" dirty="0"/>
              <a:t>G</a:t>
            </a:r>
            <a:r>
              <a:rPr lang="en-US" sz="4000" dirty="0" smtClean="0"/>
              <a:t>ravity</a:t>
            </a:r>
          </a:p>
          <a:p>
            <a:r>
              <a:rPr lang="en-US" sz="4000" dirty="0" smtClean="0"/>
              <a:t>Contains hundred of billions of stars, and billions of planets.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36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349</TotalTime>
  <Words>197</Words>
  <Application>Microsoft Macintosh PowerPoint</Application>
  <PresentationFormat>On-screen Show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Orbit</vt:lpstr>
      <vt:lpstr>Space the Final Frontier</vt:lpstr>
      <vt:lpstr>PowerPoint Presentation</vt:lpstr>
      <vt:lpstr>Gravity</vt:lpstr>
      <vt:lpstr>Gravity Continued</vt:lpstr>
      <vt:lpstr>Our Size in the Universe</vt:lpstr>
      <vt:lpstr>The Universe</vt:lpstr>
      <vt:lpstr>The Beginning</vt:lpstr>
      <vt:lpstr>The Milky Way</vt:lpstr>
      <vt:lpstr>The Milky Way</vt:lpstr>
      <vt:lpstr>The Milky Way Map</vt:lpstr>
      <vt:lpstr>The Solar System</vt:lpstr>
      <vt:lpstr>Our Solar System</vt:lpstr>
      <vt:lpstr>Also Contains</vt:lpstr>
      <vt:lpstr>Reflection</vt:lpstr>
    </vt:vector>
  </TitlesOfParts>
  <Company>USD 470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the Final Frontier</dc:title>
  <dc:creator>Joseph Schwartz</dc:creator>
  <cp:lastModifiedBy>USD 470</cp:lastModifiedBy>
  <cp:revision>6</cp:revision>
  <cp:lastPrinted>2015-08-24T19:02:48Z</cp:lastPrinted>
  <dcterms:created xsi:type="dcterms:W3CDTF">2014-09-07T23:35:57Z</dcterms:created>
  <dcterms:modified xsi:type="dcterms:W3CDTF">2015-08-24T20:08:58Z</dcterms:modified>
</cp:coreProperties>
</file>