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7" r:id="rId5"/>
    <p:sldId id="257" r:id="rId6"/>
    <p:sldId id="258" r:id="rId7"/>
    <p:sldId id="259" r:id="rId8"/>
    <p:sldId id="262" r:id="rId9"/>
    <p:sldId id="263" r:id="rId10"/>
    <p:sldId id="265" r:id="rId11"/>
    <p:sldId id="264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8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hyperlink" Target="https://www.youtube.com/watch?v=PM9CQDlQI0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eOvWioz4PoQ" TargetMode="Externa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lcRp1jKJmJU" TargetMode="Externa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Space Notes Pt.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 Infinity and Beyond!</a:t>
            </a:r>
            <a:endParaRPr lang="en-US" dirty="0"/>
          </a:p>
        </p:txBody>
      </p:sp>
      <p:pic>
        <p:nvPicPr>
          <p:cNvPr id="4" name="Picture 3" descr="buzz-lightyear-clip-art-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71" y="5430475"/>
            <a:ext cx="1413720" cy="104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2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Lives of Stars</a:t>
            </a:r>
            <a:endParaRPr lang="en-US" dirty="0"/>
          </a:p>
        </p:txBody>
      </p:sp>
      <p:pic>
        <p:nvPicPr>
          <p:cNvPr id="4" name="Content Placeholder 3" descr="Star Lifecycle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 r="8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086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of a Massive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/>
              <a:t>Nebulla</a:t>
            </a:r>
            <a:r>
              <a:rPr lang="en-US" sz="4000" dirty="0" smtClean="0"/>
              <a:t> </a:t>
            </a:r>
            <a:r>
              <a:rPr lang="en-US" sz="4000" dirty="0" smtClean="0">
                <a:sym typeface="Wingdings"/>
              </a:rPr>
              <a:t> Massive Star  Red Supergiant  Supernova  Either neutron star or black hole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56034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Lives of Stars</a:t>
            </a:r>
            <a:endParaRPr lang="en-US" dirty="0"/>
          </a:p>
        </p:txBody>
      </p:sp>
      <p:pic>
        <p:nvPicPr>
          <p:cNvPr id="4" name="Content Placeholder 3" descr="Star Lifecycle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 r="82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779462" y="1392233"/>
            <a:ext cx="758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PM9CQDlQI0A</a:t>
            </a: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4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Sun lights up the moon</a:t>
            </a:r>
          </a:p>
          <a:p>
            <a:r>
              <a:rPr lang="en-US" sz="4000" dirty="0" smtClean="0"/>
              <a:t>The phase depends on the positions of the Moon, Earth, and Sun.</a:t>
            </a:r>
            <a:endParaRPr lang="en-US" sz="4000" dirty="0"/>
          </a:p>
        </p:txBody>
      </p:sp>
      <p:pic>
        <p:nvPicPr>
          <p:cNvPr id="5" name="Picture 4" descr="MoonPhas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08" y="3970035"/>
            <a:ext cx="3699721" cy="277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3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 Phases 2</a:t>
            </a:r>
            <a:endParaRPr lang="en-US" dirty="0"/>
          </a:p>
        </p:txBody>
      </p:sp>
      <p:pic>
        <p:nvPicPr>
          <p:cNvPr id="4" name="Content Placeholder 3" descr="Moon Phases 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4" r="-2224"/>
          <a:stretch>
            <a:fillRect/>
          </a:stretch>
        </p:blipFill>
        <p:spPr>
          <a:xfrm>
            <a:off x="779462" y="1882588"/>
            <a:ext cx="7581901" cy="3953436"/>
          </a:xfrm>
        </p:spPr>
      </p:pic>
    </p:spTree>
    <p:extLst>
      <p:ext uri="{BB962C8B-B14F-4D97-AF65-F5344CB8AC3E}">
        <p14:creationId xmlns:p14="http://schemas.microsoft.com/office/powerpoint/2010/main" val="4032079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Why do we only see one side of the moon?</a:t>
            </a:r>
          </a:p>
          <a:p>
            <a:pPr marL="0" indent="0">
              <a:buNone/>
            </a:pPr>
            <a:r>
              <a:rPr lang="en-US" sz="4400" dirty="0" smtClean="0"/>
              <a:t>Answer : synchronous rotation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67037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Two Kinds</a:t>
            </a:r>
          </a:p>
          <a:p>
            <a:pPr lvl="1"/>
            <a:r>
              <a:rPr lang="en-US" sz="4000" dirty="0" smtClean="0"/>
              <a:t>Solar </a:t>
            </a:r>
            <a:r>
              <a:rPr lang="en-US" sz="4000" dirty="0" smtClean="0">
                <a:sym typeface="Wingdings"/>
              </a:rPr>
              <a:t></a:t>
            </a: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pPr lvl="1"/>
            <a:r>
              <a:rPr lang="en-US" sz="4000" dirty="0" smtClean="0">
                <a:sym typeface="Wingdings"/>
              </a:rPr>
              <a:t>Lunar </a:t>
            </a:r>
            <a:endParaRPr lang="en-US" sz="4000" dirty="0"/>
          </a:p>
        </p:txBody>
      </p:sp>
      <p:pic>
        <p:nvPicPr>
          <p:cNvPr id="4" name="Picture 3" descr="Solar Eclips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21" y="1882588"/>
            <a:ext cx="3673134" cy="2056955"/>
          </a:xfrm>
          <a:prstGeom prst="rect">
            <a:avLst/>
          </a:prstGeom>
        </p:spPr>
      </p:pic>
      <p:pic>
        <p:nvPicPr>
          <p:cNvPr id="5" name="Picture 4" descr="Lunar Eclips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83" y="4161904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Eclipse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Moon moves between the Sun and Earth.</a:t>
            </a:r>
          </a:p>
          <a:p>
            <a:r>
              <a:rPr lang="en-US" sz="4000" dirty="0" smtClean="0"/>
              <a:t>2-3 a year</a:t>
            </a:r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https://www.youtube.com/watch?v=</a:t>
            </a:r>
            <a:r>
              <a:rPr lang="en-US" sz="1400" dirty="0" smtClean="0">
                <a:hlinkClick r:id="rId2"/>
              </a:rPr>
              <a:t>eOvWioz4PoQ</a:t>
            </a:r>
            <a:endParaRPr lang="en-US" sz="1400" dirty="0" smtClean="0"/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4" name="Picture 3" descr="Anatomy Solar Eclip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018" y="2571223"/>
            <a:ext cx="4831325" cy="362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76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Lunar Eclipse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Earth moves between the Sun and Moon.</a:t>
            </a:r>
          </a:p>
          <a:p>
            <a:r>
              <a:rPr lang="en-US" sz="4000" dirty="0" smtClean="0"/>
              <a:t>2-3 a year</a:t>
            </a:r>
          </a:p>
          <a:p>
            <a:pPr marL="0" indent="0">
              <a:buNone/>
            </a:pPr>
            <a:r>
              <a:rPr lang="en-US" sz="1600" dirty="0" smtClean="0">
                <a:hlinkClick r:id="rId2"/>
              </a:rPr>
              <a:t>https://</a:t>
            </a:r>
            <a:r>
              <a:rPr lang="en-US" sz="1600" dirty="0" err="1" smtClean="0">
                <a:hlinkClick r:id="rId2"/>
              </a:rPr>
              <a:t>www.youtube.com</a:t>
            </a:r>
            <a:r>
              <a:rPr lang="en-US" sz="1600" dirty="0" smtClean="0">
                <a:hlinkClick r:id="rId2"/>
              </a:rPr>
              <a:t>/</a:t>
            </a:r>
            <a:r>
              <a:rPr lang="en-US" sz="1600" dirty="0" err="1" smtClean="0">
                <a:hlinkClick r:id="rId2"/>
              </a:rPr>
              <a:t>watch?v</a:t>
            </a:r>
            <a:r>
              <a:rPr lang="en-US" sz="1600" dirty="0" smtClean="0">
                <a:hlinkClick r:id="rId2"/>
              </a:rPr>
              <a:t>=lcRp1jKJmJU</a:t>
            </a:r>
            <a:endParaRPr lang="en-US" sz="1600" dirty="0"/>
          </a:p>
        </p:txBody>
      </p:sp>
      <p:pic>
        <p:nvPicPr>
          <p:cNvPr id="4" name="Picture 3" descr="Anatomy lunarEclip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390" y="2628140"/>
            <a:ext cx="4886384" cy="366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8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Lives of Stars</a:t>
            </a:r>
            <a:endParaRPr lang="en-US" dirty="0"/>
          </a:p>
        </p:txBody>
      </p:sp>
      <p:pic>
        <p:nvPicPr>
          <p:cNvPr id="4" name="Content Placeholder 3" descr="Star Lifecycle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 r="8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901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of an Average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/>
              <a:t>Nebulla</a:t>
            </a:r>
            <a:r>
              <a:rPr lang="en-US" sz="4000" dirty="0"/>
              <a:t> </a:t>
            </a:r>
            <a:r>
              <a:rPr lang="en-US" sz="4000" dirty="0" smtClean="0">
                <a:sym typeface="Wingdings"/>
              </a:rPr>
              <a:t> Average Sized Star  Red Giant  </a:t>
            </a:r>
            <a:r>
              <a:rPr lang="en-US" sz="4000" dirty="0" err="1" smtClean="0">
                <a:sym typeface="Wingdings"/>
              </a:rPr>
              <a:t>Nebulla</a:t>
            </a:r>
            <a:r>
              <a:rPr lang="en-US" sz="4000" dirty="0" smtClean="0">
                <a:sym typeface="Wingdings"/>
              </a:rPr>
              <a:t>  White Dwarf Star </a:t>
            </a:r>
            <a:endParaRPr lang="en-US" sz="40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39245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164</TotalTime>
  <Words>178</Words>
  <Application>Microsoft Macintosh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Orbit</vt:lpstr>
      <vt:lpstr>Space Notes Pt. 2</vt:lpstr>
      <vt:lpstr>Moon Phases</vt:lpstr>
      <vt:lpstr>Moon Phases 2</vt:lpstr>
      <vt:lpstr>PowerPoint Presentation</vt:lpstr>
      <vt:lpstr>Eclipse</vt:lpstr>
      <vt:lpstr>Solar Eclipse</vt:lpstr>
      <vt:lpstr>Lunar Eclipse</vt:lpstr>
      <vt:lpstr>The Lives of Stars</vt:lpstr>
      <vt:lpstr>Life of an Average Star</vt:lpstr>
      <vt:lpstr>The Lives of Stars</vt:lpstr>
      <vt:lpstr>Life of a Massive Star</vt:lpstr>
      <vt:lpstr>The Lives of Stars</vt:lpstr>
    </vt:vector>
  </TitlesOfParts>
  <Company>USD 470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Schwartz</dc:creator>
  <cp:lastModifiedBy>USD 470</cp:lastModifiedBy>
  <cp:revision>11</cp:revision>
  <dcterms:created xsi:type="dcterms:W3CDTF">2014-09-14T20:52:29Z</dcterms:created>
  <dcterms:modified xsi:type="dcterms:W3CDTF">2015-09-16T00:39:58Z</dcterms:modified>
</cp:coreProperties>
</file>