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355" r:id="rId2"/>
    <p:sldId id="256" r:id="rId3"/>
    <p:sldId id="257" r:id="rId4"/>
    <p:sldId id="307" r:id="rId5"/>
    <p:sldId id="26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332" r:id="rId31"/>
    <p:sldId id="333" r:id="rId32"/>
    <p:sldId id="334" r:id="rId33"/>
    <p:sldId id="335" r:id="rId34"/>
    <p:sldId id="336" r:id="rId35"/>
    <p:sldId id="337" r:id="rId36"/>
    <p:sldId id="338" r:id="rId37"/>
    <p:sldId id="339" r:id="rId38"/>
    <p:sldId id="340" r:id="rId39"/>
    <p:sldId id="341" r:id="rId40"/>
    <p:sldId id="342" r:id="rId41"/>
    <p:sldId id="343" r:id="rId42"/>
    <p:sldId id="344" r:id="rId43"/>
    <p:sldId id="345" r:id="rId44"/>
    <p:sldId id="346" r:id="rId45"/>
    <p:sldId id="347" r:id="rId46"/>
    <p:sldId id="348" r:id="rId47"/>
    <p:sldId id="349" r:id="rId48"/>
    <p:sldId id="350" r:id="rId49"/>
    <p:sldId id="351" r:id="rId50"/>
    <p:sldId id="352" r:id="rId51"/>
    <p:sldId id="353" r:id="rId52"/>
    <p:sldId id="354" r:id="rId53"/>
  </p:sldIdLst>
  <p:sldSz cx="9144000" cy="6858000" type="screen4x3"/>
  <p:notesSz cx="6858000" cy="91170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1" autoAdjust="0"/>
    <p:restoredTop sz="94759" autoAdjust="0"/>
  </p:normalViewPr>
  <p:slideViewPr>
    <p:cSldViewPr>
      <p:cViewPr>
        <p:scale>
          <a:sx n="50" d="100"/>
          <a:sy n="50" d="100"/>
        </p:scale>
        <p:origin x="-2784" y="-8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handoutMaster" Target="handoutMasters/handout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en-US"/>
              <a:t>Eleanor M. Savko - Edited by Bob Squires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2F29AD6-A3F4-4B9C-9270-8A1832D8B148}" type="datetime1">
              <a:rPr lang="en-US"/>
              <a:pPr>
                <a:defRPr/>
              </a:pPr>
              <a:t>11/16/15</a:t>
            </a:fld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9C8E988-6A10-4F73-9007-63484D722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80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en-US"/>
              <a:t>Eleanor M. Savko - Edited by Bob Squires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6B12B6B-33BB-4A5A-ADD5-E94518610D78}" type="datetime1">
              <a:rPr lang="en-US"/>
              <a:pPr>
                <a:defRPr/>
              </a:pPr>
              <a:t>11/16/15</a:t>
            </a:fld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4766665-A63D-445F-B57D-CD116F30E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5593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Eleanor M. Savko - Edited by Bob Squires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2DBA173-EBB3-4298-A213-D6621363FFE9}" type="datetime1">
              <a:rPr lang="en-US"/>
              <a:pPr/>
              <a:t>11/16/15</a:t>
            </a:fld>
            <a:endParaRPr lang="en-US"/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Eleanor M. Savko - Edited by Bob Squires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E6B12B6B-33BB-4A5A-ADD5-E94518610D78}" type="datetime1">
              <a:rPr lang="en-US" smtClean="0"/>
              <a:pPr>
                <a:defRPr/>
              </a:pPr>
              <a:t>11/16/15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66665-A63D-445F-B57D-CD116F30E73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74EDB-6CAE-4539-A551-F21FD7BD3AC7}" type="datetime1">
              <a:rPr lang="en-US"/>
              <a:pPr>
                <a:defRPr/>
              </a:pPr>
              <a:t>11/16/15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23717-121B-4A3C-B5BB-11A628379A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93D49-1302-430A-93CC-31CDE21FA165}" type="datetime1">
              <a:rPr lang="en-US"/>
              <a:pPr>
                <a:defRPr/>
              </a:pPr>
              <a:t>11/16/15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67CF8-D556-49EA-8F48-DF0C90558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3994E-20AF-4AB6-B006-FE59B096DEA5}" type="datetime1">
              <a:rPr lang="en-US"/>
              <a:pPr>
                <a:defRPr/>
              </a:pPr>
              <a:t>11/16/15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430DD-FB35-42FB-B46E-DCA380767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4DE63-8F5B-4ACC-A314-A4AD590090FC}" type="datetime1">
              <a:rPr lang="en-US"/>
              <a:pPr>
                <a:defRPr/>
              </a:pPr>
              <a:t>11/16/15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5E159-54C6-4640-983E-7F7884961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45345-F640-4926-8EED-FDBC380389B5}" type="datetime1">
              <a:rPr lang="en-US"/>
              <a:pPr>
                <a:defRPr/>
              </a:pPr>
              <a:t>11/16/15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A41EE-4E3E-49DF-8873-B5E704B25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AB39E-E21D-4172-8DB9-833A9E52E59C}" type="datetime1">
              <a:rPr lang="en-US"/>
              <a:pPr>
                <a:defRPr/>
              </a:pPr>
              <a:t>11/16/15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7E32A-412A-4881-A998-24BA88F89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E4A71-2941-41D3-9BC9-3E863B1F6C88}" type="datetime1">
              <a:rPr lang="en-US"/>
              <a:pPr>
                <a:defRPr/>
              </a:pPr>
              <a:t>11/16/15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53E8C-62F9-4750-BCDC-333AC8E76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602BD-0CBC-4F2F-9988-0CB8ADF7BE8C}" type="datetime1">
              <a:rPr lang="en-US"/>
              <a:pPr>
                <a:defRPr/>
              </a:pPr>
              <a:t>11/16/15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BB130-6A66-4A8F-A168-C409FEBC2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8602C-D0B1-4158-955E-8418AA4CCAC2}" type="datetime1">
              <a:rPr lang="en-US"/>
              <a:pPr>
                <a:defRPr/>
              </a:pPr>
              <a:t>11/16/15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3D859-3B72-4F8F-8994-EA547E570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B37CC-4DDF-46CA-BFFB-8AB6E858157E}" type="datetime1">
              <a:rPr lang="en-US"/>
              <a:pPr>
                <a:defRPr/>
              </a:pPr>
              <a:t>11/16/15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832C-58FC-40E3-8701-926A89C33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91429-FFFB-42F9-B11D-B6C36A2354B8}" type="datetime1">
              <a:rPr lang="en-US"/>
              <a:pPr>
                <a:defRPr/>
              </a:pPr>
              <a:t>11/16/15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447FE-42A4-4E18-9A66-B524DA587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zo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fld id="{863CA21D-9804-484B-9570-C1186D9C99A2}" type="datetime1">
              <a:rPr lang="en-US"/>
              <a:pPr>
                <a:defRPr/>
              </a:pPr>
              <a:t>11/16/15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DF800A7-4697-43D1-BEBD-E5C1B8E71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<Relationship Id="rId5" Type="http://schemas.openxmlformats.org/officeDocument/2006/relationships/image" Target="../media/image1.png"/><Relationship Id="rId1" Type="http://schemas.microsoft.com/office/2007/relationships/media" Target="file:///C:\Documents%20and%20Settings\Bob%20Squires\Desktop\TV%20Show%20Theme%20Songs%20-%20Jeopardy%20Think%20Music..mp3" TargetMode="External"/><Relationship Id="rId2" Type="http://schemas.openxmlformats.org/officeDocument/2006/relationships/audio" Target="file:///C:\Documents%20and%20Settings\Bob%20Squires\Desktop\TV%20Show%20Theme%20Songs%20-%20Jeopardy%20Think%20Music.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file:///C:\Documents%20and%20Settings\Bob%20Squires\Desktop\TV%20Show%20Theme%20Songs%20-%20Jeopardy%20Think%20Music..mp3" TargetMode="External"/><Relationship Id="rId2" Type="http://schemas.openxmlformats.org/officeDocument/2006/relationships/audio" Target="file:///C:\Documents%20and%20Settings\Bob%20Squires\Desktop\TV%20Show%20Theme%20Songs%20-%20Jeopardy%20Think%20Music..mp3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file:///C:\Documents%20and%20Settings\Bob%20Squires\Desktop\TV%20Show%20Theme%20Songs%20-%20Jeopardy%20Think%20Music..mp3" TargetMode="External"/><Relationship Id="rId2" Type="http://schemas.openxmlformats.org/officeDocument/2006/relationships/audio" Target="file:///C:\Documents%20and%20Settings\Bob%20Squires\Desktop\TV%20Show%20Theme%20Songs%20-%20Jeopardy%20Think%20Music..mp3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file:///C:\Documents%20and%20Settings\Bob%20Squires\Desktop\TV%20Show%20Theme%20Songs%20-%20Jeopardy%20Think%20Music..mp3" TargetMode="External"/><Relationship Id="rId2" Type="http://schemas.openxmlformats.org/officeDocument/2006/relationships/audio" Target="file:///C:\Documents%20and%20Settings\Bob%20Squires\Desktop\TV%20Show%20Theme%20Songs%20-%20Jeopardy%20Think%20Music..mp3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file:///C:\Documents%20and%20Settings\Bob%20Squires\Desktop\TV%20Show%20Theme%20Songs%20-%20Jeopardy%20Think%20Music..mp3" TargetMode="External"/><Relationship Id="rId2" Type="http://schemas.openxmlformats.org/officeDocument/2006/relationships/audio" Target="file:///C:\Documents%20and%20Settings\Bob%20Squires\Desktop\TV%20Show%20Theme%20Songs%20-%20Jeopardy%20Think%20Music..mp3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file:///C:\Documents%20and%20Settings\Bob%20Squires\Desktop\TV%20Show%20Theme%20Songs%20-%20Jeopardy%20Think%20Music..mp3" TargetMode="External"/><Relationship Id="rId2" Type="http://schemas.openxmlformats.org/officeDocument/2006/relationships/audio" Target="file:///C:\Documents%20and%20Settings\Bob%20Squires\Desktop\TV%20Show%20Theme%20Songs%20-%20Jeopardy%20Think%20Music..mp3" TargetMode="Externa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" Target="slide17.xml"/><Relationship Id="rId20" Type="http://schemas.openxmlformats.org/officeDocument/2006/relationships/slide" Target="slide39.xml"/><Relationship Id="rId21" Type="http://schemas.openxmlformats.org/officeDocument/2006/relationships/slide" Target="slide41.xml"/><Relationship Id="rId22" Type="http://schemas.openxmlformats.org/officeDocument/2006/relationships/slide" Target="slide43.xml"/><Relationship Id="rId23" Type="http://schemas.openxmlformats.org/officeDocument/2006/relationships/slide" Target="slide45.xml"/><Relationship Id="rId24" Type="http://schemas.openxmlformats.org/officeDocument/2006/relationships/slide" Target="slide47.xml"/><Relationship Id="rId25" Type="http://schemas.openxmlformats.org/officeDocument/2006/relationships/slide" Target="slide49.xml"/><Relationship Id="rId26" Type="http://schemas.openxmlformats.org/officeDocument/2006/relationships/slide" Target="slide51.xml"/><Relationship Id="rId27" Type="http://schemas.openxmlformats.org/officeDocument/2006/relationships/slide" Target="slide3.xml"/><Relationship Id="rId10" Type="http://schemas.openxmlformats.org/officeDocument/2006/relationships/slide" Target="slide19.xml"/><Relationship Id="rId11" Type="http://schemas.openxmlformats.org/officeDocument/2006/relationships/slide" Target="slide21.xml"/><Relationship Id="rId12" Type="http://schemas.openxmlformats.org/officeDocument/2006/relationships/slide" Target="slide23.xml"/><Relationship Id="rId13" Type="http://schemas.openxmlformats.org/officeDocument/2006/relationships/slide" Target="slide25.xml"/><Relationship Id="rId14" Type="http://schemas.openxmlformats.org/officeDocument/2006/relationships/slide" Target="slide27.xml"/><Relationship Id="rId15" Type="http://schemas.openxmlformats.org/officeDocument/2006/relationships/slide" Target="slide29.xml"/><Relationship Id="rId16" Type="http://schemas.openxmlformats.org/officeDocument/2006/relationships/slide" Target="slide31.xml"/><Relationship Id="rId17" Type="http://schemas.openxmlformats.org/officeDocument/2006/relationships/slide" Target="slide33.xml"/><Relationship Id="rId18" Type="http://schemas.openxmlformats.org/officeDocument/2006/relationships/slide" Target="slide35.xml"/><Relationship Id="rId19" Type="http://schemas.openxmlformats.org/officeDocument/2006/relationships/slide" Target="slide37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slide" Target="slide5.xml"/><Relationship Id="rId4" Type="http://schemas.openxmlformats.org/officeDocument/2006/relationships/slide" Target="slide7.xml"/><Relationship Id="rId5" Type="http://schemas.openxmlformats.org/officeDocument/2006/relationships/slide" Target="slide9.xml"/><Relationship Id="rId6" Type="http://schemas.openxmlformats.org/officeDocument/2006/relationships/slide" Target="slide11.xml"/><Relationship Id="rId7" Type="http://schemas.openxmlformats.org/officeDocument/2006/relationships/slide" Target="slide13.xml"/><Relationship Id="rId8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file:///C:\Documents%20and%20Settings\Bob%20Squires\Desktop\TV%20Show%20Theme%20Songs%20-%20Jeopardy%20Think%20Music..mp3" TargetMode="External"/><Relationship Id="rId2" Type="http://schemas.openxmlformats.org/officeDocument/2006/relationships/audio" Target="file:///C:\Documents%20and%20Settings\Bob%20Squires\Desktop\TV%20Show%20Theme%20Songs%20-%20Jeopardy%20Think%20Music..mp3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file:///C:\Documents%20and%20Settings\Bob%20Squires\Desktop\TV%20Show%20Theme%20Songs%20-%20Jeopardy%20Think%20Music..mp3" TargetMode="External"/><Relationship Id="rId2" Type="http://schemas.openxmlformats.org/officeDocument/2006/relationships/audio" Target="file:///C:\Documents%20and%20Settings\Bob%20Squires\Desktop\TV%20Show%20Theme%20Songs%20-%20Jeopardy%20Think%20Music..mp3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file:///C:\Documents%20and%20Settings\Bob%20Squires\Desktop\TV%20Show%20Theme%20Songs%20-%20Jeopardy%20Think%20Music..mp3" TargetMode="External"/><Relationship Id="rId2" Type="http://schemas.openxmlformats.org/officeDocument/2006/relationships/audio" Target="file:///C:\Documents%20and%20Settings\Bob%20Squires\Desktop\TV%20Show%20Theme%20Songs%20-%20Jeopardy%20Think%20Music..mp3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file:///C:\Documents%20and%20Settings\Bob%20Squires\Desktop\TV%20Show%20Theme%20Songs%20-%20Jeopardy%20Think%20Music..mp3" TargetMode="External"/><Relationship Id="rId2" Type="http://schemas.openxmlformats.org/officeDocument/2006/relationships/audio" Target="file:///C:\Documents%20and%20Settings\Bob%20Squires\Desktop\TV%20Show%20Theme%20Songs%20-%20Jeopardy%20Think%20Music..mp3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file:///C:\Documents%20and%20Settings\Bob%20Squires\Desktop\TV%20Show%20Theme%20Songs%20-%20Jeopardy%20Think%20Music..mp3" TargetMode="External"/><Relationship Id="rId2" Type="http://schemas.openxmlformats.org/officeDocument/2006/relationships/audio" Target="file:///C:\Documents%20and%20Settings\Bob%20Squires\Desktop\TV%20Show%20Theme%20Songs%20-%20Jeopardy%20Think%20Music..mp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file:///C:\Documents%20and%20Settings\Bob%20Squires\Desktop\TV%20Show%20Theme%20Songs%20-%20Jeopardy%20Think%20Music..mp3" TargetMode="External"/><Relationship Id="rId2" Type="http://schemas.openxmlformats.org/officeDocument/2006/relationships/audio" Target="file:///C:\Documents%20and%20Settings\Bob%20Squires\Desktop\TV%20Show%20Theme%20Songs%20-%20Jeopardy%20Think%20Music..mp3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file:///C:\Documents%20and%20Settings\Bob%20Squires\Desktop\TV%20Show%20Theme%20Songs%20-%20Jeopardy%20Think%20Music..mp3" TargetMode="External"/><Relationship Id="rId2" Type="http://schemas.openxmlformats.org/officeDocument/2006/relationships/audio" Target="file:///C:\Documents%20and%20Settings\Bob%20Squires\Desktop\TV%20Show%20Theme%20Songs%20-%20Jeopardy%20Think%20Music..mp3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file:///C:\Documents%20and%20Settings\Bob%20Squires\Desktop\TV%20Show%20Theme%20Songs%20-%20Jeopardy%20Think%20Music..mp3" TargetMode="External"/><Relationship Id="rId2" Type="http://schemas.openxmlformats.org/officeDocument/2006/relationships/audio" Target="file:///C:\Documents%20and%20Settings\Bob%20Squires\Desktop\TV%20Show%20Theme%20Songs%20-%20Jeopardy%20Think%20Music..mp3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file:///C:\Documents%20and%20Settings\Bob%20Squires\Desktop\TV%20Show%20Theme%20Songs%20-%20Jeopardy%20Think%20Music..mp3" TargetMode="External"/><Relationship Id="rId2" Type="http://schemas.openxmlformats.org/officeDocument/2006/relationships/audio" Target="file:///C:\Documents%20and%20Settings\Bob%20Squires\Desktop\TV%20Show%20Theme%20Songs%20-%20Jeopardy%20Think%20Music..mp3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file:///C:\Documents%20and%20Settings\Bob%20Squires\Desktop\TV%20Show%20Theme%20Songs%20-%20Jeopardy%20Think%20Music..mp3" TargetMode="External"/><Relationship Id="rId2" Type="http://schemas.openxmlformats.org/officeDocument/2006/relationships/audio" Target="file:///C:\Documents%20and%20Settings\Bob%20Squires\Desktop\TV%20Show%20Theme%20Songs%20-%20Jeopardy%20Think%20Music..mp3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file:///C:\Documents%20and%20Settings\Bob%20Squires\Desktop\TV%20Show%20Theme%20Songs%20-%20Jeopardy%20Think%20Music..mp3" TargetMode="External"/><Relationship Id="rId2" Type="http://schemas.openxmlformats.org/officeDocument/2006/relationships/audio" Target="file:///C:\Documents%20and%20Settings\Bob%20Squires\Desktop\TV%20Show%20Theme%20Songs%20-%20Jeopardy%20Think%20Music..mp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file:///C:\Documents%20and%20Settings\Bob%20Squires\Desktop\TV%20Show%20Theme%20Songs%20-%20Jeopardy%20Think%20Music..mp3" TargetMode="External"/><Relationship Id="rId2" Type="http://schemas.openxmlformats.org/officeDocument/2006/relationships/audio" Target="file:///C:\Documents%20and%20Settings\Bob%20Squires\Desktop\TV%20Show%20Theme%20Songs%20-%20Jeopardy%20Think%20Music..mp3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file:///C:\Documents%20and%20Settings\Bob%20Squires\Desktop\TV%20Show%20Theme%20Songs%20-%20Jeopardy%20Think%20Music..mp3" TargetMode="External"/><Relationship Id="rId2" Type="http://schemas.openxmlformats.org/officeDocument/2006/relationships/audio" Target="file:///C:\Documents%20and%20Settings\Bob%20Squires\Desktop\TV%20Show%20Theme%20Songs%20-%20Jeopardy%20Think%20Music..mp3" TargetMode="Externa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file:///C:\Documents%20and%20Settings\Bob%20Squires\Desktop\TV%20Show%20Theme%20Songs%20-%20Jeopardy%20Think%20Music..mp3" TargetMode="External"/><Relationship Id="rId2" Type="http://schemas.openxmlformats.org/officeDocument/2006/relationships/audio" Target="file:///C:\Documents%20and%20Settings\Bob%20Squires\Desktop\TV%20Show%20Theme%20Songs%20-%20Jeopardy%20Think%20Music..mp3" TargetMode="Externa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file:///C:\Documents%20and%20Settings\Bob%20Squires\Desktop\TV%20Show%20Theme%20Songs%20-%20Jeopardy%20Think%20Music..mp3" TargetMode="External"/><Relationship Id="rId2" Type="http://schemas.openxmlformats.org/officeDocument/2006/relationships/audio" Target="file:///C:\Documents%20and%20Settings\Bob%20Squires\Desktop\TV%20Show%20Theme%20Songs%20-%20Jeopardy%20Think%20Music..mp3" TargetMode="Externa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file:///C:\Documents%20and%20Settings\Bob%20Squires\Desktop\TV%20Show%20Theme%20Songs%20-%20Jeopardy%20Think%20Music..mp3" TargetMode="External"/><Relationship Id="rId2" Type="http://schemas.openxmlformats.org/officeDocument/2006/relationships/audio" Target="file:///C:\Documents%20and%20Settings\Bob%20Squires\Desktop\TV%20Show%20Theme%20Songs%20-%20Jeopardy%20Think%20Music..mp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file:///C:\Documents%20and%20Settings\Bob%20Squires\Desktop\TV%20Show%20Theme%20Songs%20-%20Jeopardy%20Think%20Music..mp3" TargetMode="External"/><Relationship Id="rId2" Type="http://schemas.openxmlformats.org/officeDocument/2006/relationships/audio" Target="file:///C:\Documents%20and%20Settings\Bob%20Squires\Desktop\TV%20Show%20Theme%20Songs%20-%20Jeopardy%20Think%20Music..mp3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file:///C:\Documents%20and%20Settings\Bob%20Squires\Desktop\TV%20Show%20Theme%20Songs%20-%20Jeopardy%20Think%20Music..mp3" TargetMode="External"/><Relationship Id="rId2" Type="http://schemas.openxmlformats.org/officeDocument/2006/relationships/audio" Target="file:///C:\Documents%20and%20Settings\Bob%20Squires\Desktop\TV%20Show%20Theme%20Songs%20-%20Jeopardy%20Think%20Music..mp3" TargetMode="Externa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file:///C:\Documents%20and%20Settings\Bob%20Squires\Desktop\TV%20Show%20Theme%20Songs%20-%20Jeopardy%20Think%20Music..mp3" TargetMode="External"/><Relationship Id="rId2" Type="http://schemas.openxmlformats.org/officeDocument/2006/relationships/audio" Target="file:///C:\Documents%20and%20Settings\Bob%20Squires\Desktop\TV%20Show%20Theme%20Songs%20-%20Jeopardy%20Think%20Music..mp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file:///C:\Documents%20and%20Settings\Bob%20Squires\Desktop\TV%20Show%20Theme%20Songs%20-%20Jeopardy%20Think%20Music..mp3" TargetMode="External"/><Relationship Id="rId2" Type="http://schemas.openxmlformats.org/officeDocument/2006/relationships/audio" Target="file:///C:\Documents%20and%20Settings\Bob%20Squires\Desktop\TV%20Show%20Theme%20Songs%20-%20Jeopardy%20Think%20Music.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38200" y="4343400"/>
            <a:ext cx="7772400" cy="1470025"/>
          </a:xfrm>
        </p:spPr>
        <p:txBody>
          <a:bodyPr/>
          <a:lstStyle/>
          <a:p>
            <a:r>
              <a:rPr lang="en-US" dirty="0" smtClean="0"/>
              <a:t>A JEOPARDY STYLE GAME </a:t>
            </a:r>
          </a:p>
        </p:txBody>
      </p:sp>
      <p:pic>
        <p:nvPicPr>
          <p:cNvPr id="109579" name="TV Show Theme Songs - Jeopardy Think Music.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95400" y="685800"/>
            <a:ext cx="6096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The Earth</a:t>
            </a:r>
            <a:endParaRPr lang="en-US" sz="72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742" fill="hold"/>
                                        <p:tgtEl>
                                          <p:spTgt spid="1095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957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126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981200"/>
            <a:ext cx="9144000" cy="1143000"/>
          </a:xfrm>
        </p:spPr>
        <p:txBody>
          <a:bodyPr/>
          <a:lstStyle/>
          <a:p>
            <a:r>
              <a:rPr lang="en-US" sz="9600" dirty="0" smtClean="0">
                <a:solidFill>
                  <a:schemeClr val="tx1"/>
                </a:solidFill>
              </a:rPr>
              <a:t>What is the inner core?</a:t>
            </a:r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09800"/>
            <a:ext cx="9144000" cy="1143000"/>
          </a:xfrm>
        </p:spPr>
        <p:txBody>
          <a:bodyPr/>
          <a:lstStyle/>
          <a:p>
            <a:r>
              <a:rPr lang="en-US" sz="9600" dirty="0" smtClean="0"/>
              <a:t>This layer goes down into Earth 1800 miles.</a:t>
            </a:r>
          </a:p>
        </p:txBody>
      </p:sp>
      <p:pic>
        <p:nvPicPr>
          <p:cNvPr id="60421" name="TV Show Theme Songs - Jeopardy Think Music.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742" fill="hold"/>
                                        <p:tgtEl>
                                          <p:spTgt spid="604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0421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752600"/>
            <a:ext cx="7848600" cy="3124200"/>
          </a:xfrm>
        </p:spPr>
        <p:txBody>
          <a:bodyPr/>
          <a:lstStyle/>
          <a:p>
            <a:r>
              <a:rPr lang="en-US" sz="8000" dirty="0" smtClean="0"/>
              <a:t>What is the mantel?</a:t>
            </a:r>
            <a:endParaRPr lang="en-US" sz="5400" dirty="0" smtClean="0"/>
          </a:p>
        </p:txBody>
      </p:sp>
      <p:sp>
        <p:nvSpPr>
          <p:cNvPr id="1331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433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839200" cy="6858000"/>
          </a:xfrm>
        </p:spPr>
        <p:txBody>
          <a:bodyPr/>
          <a:lstStyle/>
          <a:p>
            <a:r>
              <a:rPr lang="en-US" sz="8800" dirty="0" smtClean="0"/>
              <a:t>The age of Earth</a:t>
            </a:r>
          </a:p>
        </p:txBody>
      </p:sp>
      <p:pic>
        <p:nvPicPr>
          <p:cNvPr id="62470" name="TV Show Theme Songs - Jeopardy Think Music.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742" fill="hold"/>
                                        <p:tgtEl>
                                          <p:spTgt spid="624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470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536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95400"/>
            <a:ext cx="9144000" cy="3505200"/>
          </a:xfrm>
        </p:spPr>
        <p:txBody>
          <a:bodyPr/>
          <a:lstStyle/>
          <a:p>
            <a:r>
              <a:rPr lang="en-US" sz="8500" dirty="0" smtClean="0"/>
              <a:t>What is 4.6 billion years?</a:t>
            </a:r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09600"/>
            <a:ext cx="7772400" cy="4648200"/>
          </a:xfrm>
        </p:spPr>
        <p:txBody>
          <a:bodyPr/>
          <a:lstStyle/>
          <a:p>
            <a:r>
              <a:rPr lang="en-US" sz="8000" dirty="0" smtClean="0"/>
              <a:t>List the 3 </a:t>
            </a:r>
            <a:br>
              <a:rPr lang="en-US" sz="8000" dirty="0" smtClean="0"/>
            </a:br>
            <a:r>
              <a:rPr lang="en-US" sz="8000" dirty="0" smtClean="0"/>
              <a:t>types of </a:t>
            </a:r>
            <a:br>
              <a:rPr lang="en-US" sz="8000" dirty="0" smtClean="0"/>
            </a:br>
            <a:r>
              <a:rPr lang="en-US" sz="8000" dirty="0" smtClean="0"/>
              <a:t>rock</a:t>
            </a:r>
          </a:p>
        </p:txBody>
      </p:sp>
      <p:pic>
        <p:nvPicPr>
          <p:cNvPr id="64517" name="TV Show Theme Songs - Jeopardy Think Music.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742" fill="hold"/>
                                        <p:tgtEl>
                                          <p:spTgt spid="645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4517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7411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33600"/>
            <a:ext cx="9144000" cy="1143000"/>
          </a:xfrm>
        </p:spPr>
        <p:txBody>
          <a:bodyPr/>
          <a:lstStyle/>
          <a:p>
            <a:r>
              <a:rPr lang="en-US" sz="8000" dirty="0" smtClean="0"/>
              <a:t>What is Igneous, Metamorphic, and Sedimentary</a:t>
            </a:r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843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57400"/>
            <a:ext cx="9144000" cy="1143000"/>
          </a:xfrm>
        </p:spPr>
        <p:txBody>
          <a:bodyPr/>
          <a:lstStyle/>
          <a:p>
            <a:r>
              <a:rPr lang="en-US" sz="8800" dirty="0" smtClean="0"/>
              <a:t>The two periods that make up the Cenozoic Era?</a:t>
            </a:r>
          </a:p>
        </p:txBody>
      </p:sp>
      <p:pic>
        <p:nvPicPr>
          <p:cNvPr id="66566" name="TV Show Theme Songs - Jeopardy Think Music.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742" fill="hold"/>
                                        <p:tgtEl>
                                          <p:spTgt spid="665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6566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945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609600"/>
            <a:ext cx="8077200" cy="4495800"/>
          </a:xfrm>
        </p:spPr>
        <p:txBody>
          <a:bodyPr/>
          <a:lstStyle/>
          <a:p>
            <a:r>
              <a:rPr lang="en-US" sz="9600" dirty="0" smtClean="0"/>
              <a:t>What is the tertiary and quaternary periods?</a:t>
            </a:r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9144000" cy="6324600"/>
          </a:xfrm>
        </p:spPr>
        <p:txBody>
          <a:bodyPr/>
          <a:lstStyle/>
          <a:p>
            <a:r>
              <a:rPr lang="en-US" sz="9600" dirty="0" smtClean="0"/>
              <a:t>This time period is know as the “age of man”</a:t>
            </a:r>
          </a:p>
        </p:txBody>
      </p:sp>
      <p:pic>
        <p:nvPicPr>
          <p:cNvPr id="68613" name="TV Show Theme Songs - Jeopardy Think Music.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742" fill="hold"/>
                                        <p:tgtEl>
                                          <p:spTgt spid="686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861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 pt</a:t>
            </a:r>
            <a:endParaRPr lang="en-US"/>
          </a:p>
        </p:txBody>
      </p:sp>
      <p:sp>
        <p:nvSpPr>
          <p:cNvPr id="3075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 pt</a:t>
            </a:r>
            <a:endParaRPr lang="en-US" dirty="0">
              <a:hlinkClick r:id="rId4" action="ppaction://hlinksldjump"/>
            </a:endParaRPr>
          </a:p>
        </p:txBody>
      </p:sp>
      <p:sp>
        <p:nvSpPr>
          <p:cNvPr id="3076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 pt</a:t>
            </a:r>
            <a:endParaRPr lang="en-US">
              <a:hlinkClick r:id="rId5" action="ppaction://hlinksldjump"/>
            </a:endParaRPr>
          </a:p>
        </p:txBody>
      </p:sp>
      <p:sp>
        <p:nvSpPr>
          <p:cNvPr id="3077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5pt</a:t>
            </a:r>
            <a:endParaRPr lang="en-US" dirty="0"/>
          </a:p>
        </p:txBody>
      </p:sp>
      <p:sp>
        <p:nvSpPr>
          <p:cNvPr id="3078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 pt</a:t>
            </a:r>
            <a:endParaRPr lang="en-US" dirty="0"/>
          </a:p>
        </p:txBody>
      </p:sp>
      <p:sp>
        <p:nvSpPr>
          <p:cNvPr id="3079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 pt</a:t>
            </a:r>
            <a:endParaRPr lang="en-US">
              <a:hlinkClick r:id="rId8" action="ppaction://hlinksldjump"/>
            </a:endParaRPr>
          </a:p>
        </p:txBody>
      </p:sp>
      <p:sp>
        <p:nvSpPr>
          <p:cNvPr id="3080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 pt</a:t>
            </a:r>
            <a:endParaRPr lang="en-US"/>
          </a:p>
        </p:txBody>
      </p:sp>
      <p:sp>
        <p:nvSpPr>
          <p:cNvPr id="3081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 pt</a:t>
            </a:r>
            <a:endParaRPr lang="en-US"/>
          </a:p>
        </p:txBody>
      </p:sp>
      <p:sp>
        <p:nvSpPr>
          <p:cNvPr id="3082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 pt</a:t>
            </a:r>
            <a:endParaRPr lang="en-US"/>
          </a:p>
        </p:txBody>
      </p:sp>
      <p:sp>
        <p:nvSpPr>
          <p:cNvPr id="3083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 pt</a:t>
            </a:r>
            <a:endParaRPr lang="en-US" dirty="0"/>
          </a:p>
        </p:txBody>
      </p:sp>
      <p:sp>
        <p:nvSpPr>
          <p:cNvPr id="3084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2pt</a:t>
            </a:r>
            <a:endParaRPr lang="en-US"/>
          </a:p>
        </p:txBody>
      </p:sp>
      <p:sp>
        <p:nvSpPr>
          <p:cNvPr id="3085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 pt</a:t>
            </a:r>
            <a:endParaRPr lang="en-US"/>
          </a:p>
        </p:txBody>
      </p:sp>
      <p:sp>
        <p:nvSpPr>
          <p:cNvPr id="3086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4pt</a:t>
            </a:r>
            <a:endParaRPr lang="en-US"/>
          </a:p>
        </p:txBody>
      </p:sp>
      <p:sp>
        <p:nvSpPr>
          <p:cNvPr id="3087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 pt</a:t>
            </a:r>
            <a:endParaRPr lang="en-US"/>
          </a:p>
        </p:txBody>
      </p:sp>
      <p:sp>
        <p:nvSpPr>
          <p:cNvPr id="3088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1pt</a:t>
            </a:r>
            <a:endParaRPr lang="en-US"/>
          </a:p>
        </p:txBody>
      </p:sp>
      <p:sp>
        <p:nvSpPr>
          <p:cNvPr id="3089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2pt</a:t>
            </a:r>
            <a:endParaRPr lang="en-US"/>
          </a:p>
        </p:txBody>
      </p:sp>
      <p:sp>
        <p:nvSpPr>
          <p:cNvPr id="3090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 pt</a:t>
            </a:r>
            <a:endParaRPr lang="en-US"/>
          </a:p>
        </p:txBody>
      </p:sp>
      <p:sp>
        <p:nvSpPr>
          <p:cNvPr id="3091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 pt</a:t>
            </a:r>
            <a:endParaRPr lang="en-US"/>
          </a:p>
        </p:txBody>
      </p:sp>
      <p:sp>
        <p:nvSpPr>
          <p:cNvPr id="3092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 pt</a:t>
            </a:r>
            <a:endParaRPr lang="en-US"/>
          </a:p>
        </p:txBody>
      </p:sp>
      <p:sp>
        <p:nvSpPr>
          <p:cNvPr id="3093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 pt</a:t>
            </a:r>
            <a:endParaRPr lang="en-US"/>
          </a:p>
        </p:txBody>
      </p:sp>
      <p:sp>
        <p:nvSpPr>
          <p:cNvPr id="3094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 pt</a:t>
            </a:r>
            <a:endParaRPr lang="en-US"/>
          </a:p>
        </p:txBody>
      </p:sp>
      <p:sp>
        <p:nvSpPr>
          <p:cNvPr id="3095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 pt</a:t>
            </a:r>
            <a:endParaRPr lang="en-US"/>
          </a:p>
        </p:txBody>
      </p:sp>
      <p:sp>
        <p:nvSpPr>
          <p:cNvPr id="3096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4pt</a:t>
            </a:r>
            <a:endParaRPr lang="en-US"/>
          </a:p>
        </p:txBody>
      </p:sp>
      <p:sp>
        <p:nvSpPr>
          <p:cNvPr id="3097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 pt</a:t>
            </a:r>
            <a:endParaRPr lang="en-US"/>
          </a:p>
        </p:txBody>
      </p:sp>
      <p:sp>
        <p:nvSpPr>
          <p:cNvPr id="309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1pt</a:t>
            </a:r>
            <a:endParaRPr lang="en-US" dirty="0"/>
          </a:p>
        </p:txBody>
      </p:sp>
      <p:sp>
        <p:nvSpPr>
          <p:cNvPr id="3099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dirty="0" smtClean="0">
                <a:solidFill>
                  <a:schemeClr val="bg1"/>
                </a:solidFill>
                <a:latin typeface="Garamond" pitchFamily="18" charset="0"/>
              </a:rPr>
              <a:t>Layers 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Garamond" pitchFamily="18" charset="0"/>
              </a:rPr>
              <a:t>Of 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Garamond" pitchFamily="18" charset="0"/>
              </a:rPr>
              <a:t>Earth</a:t>
            </a:r>
          </a:p>
        </p:txBody>
      </p:sp>
      <p:sp>
        <p:nvSpPr>
          <p:cNvPr id="3100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Time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Scale</a:t>
            </a:r>
            <a:endParaRPr lang="en-US" sz="2800" b="1" dirty="0">
              <a:solidFill>
                <a:schemeClr val="bg1"/>
              </a:solidFill>
            </a:endParaRPr>
          </a:p>
          <a:p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101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Earth 2.0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102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Random</a:t>
            </a:r>
          </a:p>
        </p:txBody>
      </p:sp>
      <p:sp>
        <p:nvSpPr>
          <p:cNvPr id="3103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Bonus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150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895600"/>
            <a:ext cx="7772400" cy="1143000"/>
          </a:xfrm>
        </p:spPr>
        <p:txBody>
          <a:bodyPr/>
          <a:lstStyle/>
          <a:p>
            <a:r>
              <a:rPr lang="en-US" sz="9600" dirty="0" smtClean="0">
                <a:solidFill>
                  <a:schemeClr val="tx1"/>
                </a:solidFill>
              </a:rPr>
              <a:t>What is the Quaternary Period?</a:t>
            </a:r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253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2667000"/>
            <a:ext cx="7772400" cy="1143000"/>
          </a:xfrm>
        </p:spPr>
        <p:txBody>
          <a:bodyPr/>
          <a:lstStyle/>
          <a:p>
            <a:r>
              <a:rPr lang="en-US" sz="8800" dirty="0" smtClean="0"/>
              <a:t>When Human Civilization began.</a:t>
            </a:r>
          </a:p>
        </p:txBody>
      </p:sp>
      <p:pic>
        <p:nvPicPr>
          <p:cNvPr id="70662" name="TV Show Theme Songs - Jeopardy Think Music.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742" fill="hold"/>
                                        <p:tgtEl>
                                          <p:spTgt spid="706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0662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355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219200"/>
            <a:ext cx="8382000" cy="4191000"/>
          </a:xfrm>
        </p:spPr>
        <p:txBody>
          <a:bodyPr/>
          <a:lstStyle/>
          <a:p>
            <a:r>
              <a:rPr lang="en-US" sz="8800" dirty="0" smtClean="0"/>
              <a:t>What is 11,000 years ago?</a:t>
            </a:r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362200"/>
            <a:ext cx="7772400" cy="1143000"/>
          </a:xfrm>
        </p:spPr>
        <p:txBody>
          <a:bodyPr/>
          <a:lstStyle/>
          <a:p>
            <a:r>
              <a:rPr lang="en-US" sz="9600" dirty="0" smtClean="0"/>
              <a:t>This hot substance is below the Earths crust.</a:t>
            </a:r>
          </a:p>
        </p:txBody>
      </p:sp>
      <p:pic>
        <p:nvPicPr>
          <p:cNvPr id="72709" name="TV Show Theme Songs - Jeopardy Think Music.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742" fill="hold"/>
                                        <p:tgtEl>
                                          <p:spTgt spid="7270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709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560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286000"/>
            <a:ext cx="7772400" cy="1143000"/>
          </a:xfrm>
        </p:spPr>
        <p:txBody>
          <a:bodyPr/>
          <a:lstStyle/>
          <a:p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9600" dirty="0" smtClean="0"/>
              <a:t>What is magma?</a:t>
            </a:r>
            <a:r>
              <a:rPr lang="en-US" sz="6600" dirty="0" smtClean="0"/>
              <a:t> </a:t>
            </a:r>
            <a:r>
              <a:rPr lang="en-US" sz="9600" dirty="0" smtClean="0"/>
              <a:t/>
            </a:r>
            <a:br>
              <a:rPr lang="en-US" sz="9600" dirty="0" smtClean="0"/>
            </a:br>
            <a:endParaRPr lang="en-US" sz="9600" dirty="0" smtClean="0"/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662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19400"/>
            <a:ext cx="9144000" cy="1143000"/>
          </a:xfrm>
        </p:spPr>
        <p:txBody>
          <a:bodyPr/>
          <a:lstStyle/>
          <a:p>
            <a:r>
              <a:rPr lang="en-US" sz="8800" dirty="0" smtClean="0"/>
              <a:t>This hot molten rock is found above Earths surface.</a:t>
            </a:r>
            <a:endParaRPr lang="en-US" sz="9600" dirty="0" smtClean="0"/>
          </a:p>
        </p:txBody>
      </p:sp>
      <p:pic>
        <p:nvPicPr>
          <p:cNvPr id="74758" name="TV Show Theme Songs - Jeopardy Think Music.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742" fill="hold"/>
                                        <p:tgtEl>
                                          <p:spTgt spid="747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4758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0"/>
            <a:ext cx="9144000" cy="1143000"/>
          </a:xfrm>
        </p:spPr>
        <p:txBody>
          <a:bodyPr/>
          <a:lstStyle/>
          <a:p>
            <a:r>
              <a:rPr lang="en-US" sz="9600" dirty="0" smtClean="0">
                <a:solidFill>
                  <a:schemeClr val="tx1"/>
                </a:solidFill>
              </a:rPr>
              <a:t/>
            </a:r>
            <a:br>
              <a:rPr lang="en-US" sz="9600" dirty="0" smtClean="0">
                <a:solidFill>
                  <a:schemeClr val="tx1"/>
                </a:solidFill>
              </a:rPr>
            </a:br>
            <a:r>
              <a:rPr lang="en-US" sz="9600" dirty="0" smtClean="0">
                <a:solidFill>
                  <a:schemeClr val="tx1"/>
                </a:solidFill>
              </a:rPr>
              <a:t>What is</a:t>
            </a:r>
            <a:r>
              <a:rPr lang="en-US" sz="9600" dirty="0">
                <a:solidFill>
                  <a:schemeClr val="tx1"/>
                </a:solidFill>
              </a:rPr>
              <a:t> </a:t>
            </a:r>
            <a:r>
              <a:rPr lang="en-US" sz="9600" dirty="0" smtClean="0">
                <a:solidFill>
                  <a:schemeClr val="tx1"/>
                </a:solidFill>
              </a:rPr>
              <a:t>lava?</a:t>
            </a:r>
          </a:p>
        </p:txBody>
      </p:sp>
      <p:sp>
        <p:nvSpPr>
          <p:cNvPr id="2765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sz="9600" dirty="0" smtClean="0"/>
              <a:t>The distance we have drilled into Earth.</a:t>
            </a:r>
          </a:p>
        </p:txBody>
      </p:sp>
      <p:pic>
        <p:nvPicPr>
          <p:cNvPr id="76805" name="TV Show Theme Songs - Jeopardy Think Music.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742" fill="hold"/>
                                        <p:tgtEl>
                                          <p:spTgt spid="768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6805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057400"/>
            <a:ext cx="7772400" cy="1143000"/>
          </a:xfrm>
        </p:spPr>
        <p:txBody>
          <a:bodyPr/>
          <a:lstStyle/>
          <a:p>
            <a:r>
              <a:rPr lang="en-US" sz="9600" dirty="0" smtClean="0"/>
              <a:t>What is 12km or 7.46 miles?</a:t>
            </a:r>
          </a:p>
        </p:txBody>
      </p:sp>
      <p:sp>
        <p:nvSpPr>
          <p:cNvPr id="2970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2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33600"/>
            <a:ext cx="9144000" cy="1143000"/>
          </a:xfrm>
        </p:spPr>
        <p:txBody>
          <a:bodyPr/>
          <a:lstStyle/>
          <a:p>
            <a:r>
              <a:rPr lang="en-US" sz="9600" dirty="0" smtClean="0"/>
              <a:t>The era reptiles and mammals first appeared.</a:t>
            </a:r>
          </a:p>
        </p:txBody>
      </p:sp>
      <p:pic>
        <p:nvPicPr>
          <p:cNvPr id="78854" name="TV Show Theme Songs - Jeopardy Think Music.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742" fill="hold"/>
                                        <p:tgtEl>
                                          <p:spTgt spid="788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85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743200"/>
            <a:ext cx="7772400" cy="1143000"/>
          </a:xfrm>
        </p:spPr>
        <p:txBody>
          <a:bodyPr/>
          <a:lstStyle/>
          <a:p>
            <a:r>
              <a:rPr lang="en-US" sz="9600" dirty="0" smtClean="0"/>
              <a:t>The average thickness of the Earths crust.</a:t>
            </a:r>
          </a:p>
        </p:txBody>
      </p:sp>
      <p:pic>
        <p:nvPicPr>
          <p:cNvPr id="3079" name="TV Show Theme Songs - Jeopardy Think Music.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742" fill="hold"/>
                                        <p:tgtEl>
                                          <p:spTgt spid="30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9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0"/>
            <a:ext cx="8534400" cy="1143000"/>
          </a:xfrm>
        </p:spPr>
        <p:txBody>
          <a:bodyPr/>
          <a:lstStyle/>
          <a:p>
            <a:r>
              <a:rPr lang="en-US" sz="9600" dirty="0" smtClean="0"/>
              <a:t>What is the Mesozoic Era?</a:t>
            </a:r>
          </a:p>
        </p:txBody>
      </p:sp>
      <p:sp>
        <p:nvSpPr>
          <p:cNvPr id="3174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2286000"/>
            <a:ext cx="7772400" cy="1143000"/>
          </a:xfrm>
        </p:spPr>
        <p:txBody>
          <a:bodyPr/>
          <a:lstStyle/>
          <a:p>
            <a:r>
              <a:rPr lang="en-US" sz="6600" dirty="0" smtClean="0"/>
              <a:t>The age of mammals.</a:t>
            </a:r>
          </a:p>
        </p:txBody>
      </p:sp>
      <p:pic>
        <p:nvPicPr>
          <p:cNvPr id="80901" name="TV Show Theme Songs - Jeopardy Think Music.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742" fill="hold"/>
                                        <p:tgtEl>
                                          <p:spTgt spid="809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0901"/>
                </p:tgtEl>
              </p:cMediaNode>
            </p:audio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057400"/>
            <a:ext cx="8534400" cy="1143000"/>
          </a:xfrm>
        </p:spPr>
        <p:txBody>
          <a:bodyPr/>
          <a:lstStyle/>
          <a:p>
            <a:r>
              <a:rPr lang="en-US" sz="9600" dirty="0" smtClean="0"/>
              <a:t>What is the Cenozoic Era?</a:t>
            </a:r>
          </a:p>
        </p:txBody>
      </p:sp>
      <p:sp>
        <p:nvSpPr>
          <p:cNvPr id="3379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481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57400"/>
            <a:ext cx="9144000" cy="1143000"/>
          </a:xfrm>
        </p:spPr>
        <p:txBody>
          <a:bodyPr/>
          <a:lstStyle/>
          <a:p>
            <a:r>
              <a:rPr lang="en-US" sz="8800" dirty="0" smtClean="0"/>
              <a:t>The two types of weathering.</a:t>
            </a:r>
          </a:p>
        </p:txBody>
      </p:sp>
      <p:pic>
        <p:nvPicPr>
          <p:cNvPr id="82950" name="TV Show Theme Songs - Jeopardy Think Music.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742" fill="hold"/>
                                        <p:tgtEl>
                                          <p:spTgt spid="829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950"/>
                </p:tgtEl>
              </p:cMediaNode>
            </p:audi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584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09800"/>
            <a:ext cx="9144000" cy="1143000"/>
          </a:xfrm>
        </p:spPr>
        <p:txBody>
          <a:bodyPr/>
          <a:lstStyle/>
          <a:p>
            <a:r>
              <a:rPr lang="en-US" sz="9600" dirty="0" smtClean="0"/>
              <a:t>What are chemical and mechanical?</a:t>
            </a:r>
          </a:p>
        </p:txBody>
      </p:sp>
      <p:sp>
        <p:nvSpPr>
          <p:cNvPr id="3584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sz="8800" dirty="0" smtClean="0"/>
              <a:t>Two ways minerals can form.</a:t>
            </a:r>
          </a:p>
        </p:txBody>
      </p:sp>
      <p:pic>
        <p:nvPicPr>
          <p:cNvPr id="84997" name="TV Show Theme Songs - Jeopardy Think Music.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742" fill="hold"/>
                                        <p:tgtEl>
                                          <p:spTgt spid="849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4997"/>
                </p:tgtEl>
              </p:cMediaNode>
            </p:audio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789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14600"/>
            <a:ext cx="9144000" cy="1143000"/>
          </a:xfrm>
        </p:spPr>
        <p:txBody>
          <a:bodyPr/>
          <a:lstStyle/>
          <a:p>
            <a:r>
              <a:rPr lang="en-US" sz="9600" dirty="0" smtClean="0">
                <a:solidFill>
                  <a:schemeClr val="tx1"/>
                </a:solidFill>
              </a:rPr>
              <a:t>What is cooling lava and magma, evaporation, and precipitation?</a:t>
            </a:r>
          </a:p>
        </p:txBody>
      </p:sp>
      <p:sp>
        <p:nvSpPr>
          <p:cNvPr id="3789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advClick="0"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89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09800"/>
            <a:ext cx="9144000" cy="1143000"/>
          </a:xfrm>
        </p:spPr>
        <p:txBody>
          <a:bodyPr/>
          <a:lstStyle/>
          <a:p>
            <a:r>
              <a:rPr lang="en-US" sz="8800" dirty="0" smtClean="0"/>
              <a:t>Not made by plants or animals </a:t>
            </a:r>
          </a:p>
        </p:txBody>
      </p:sp>
      <p:pic>
        <p:nvPicPr>
          <p:cNvPr id="87046" name="TV Show Theme Songs - Jeopardy Think Music.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742" fill="hold"/>
                                        <p:tgtEl>
                                          <p:spTgt spid="870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7046"/>
                </p:tgtEl>
              </p:cMediaNode>
            </p:audio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993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0"/>
            <a:ext cx="8839200" cy="2819400"/>
          </a:xfrm>
        </p:spPr>
        <p:txBody>
          <a:bodyPr/>
          <a:lstStyle/>
          <a:p>
            <a:r>
              <a:rPr lang="en-US" sz="8800" dirty="0" smtClean="0">
                <a:solidFill>
                  <a:schemeClr val="tx1"/>
                </a:solidFill>
              </a:rPr>
              <a:t>What is Inorganic?</a:t>
            </a:r>
          </a:p>
        </p:txBody>
      </p:sp>
      <p:sp>
        <p:nvSpPr>
          <p:cNvPr id="3994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2286000"/>
            <a:ext cx="7772400" cy="1143000"/>
          </a:xfrm>
        </p:spPr>
        <p:txBody>
          <a:bodyPr/>
          <a:lstStyle/>
          <a:p>
            <a:r>
              <a:rPr lang="en-US" sz="8800" dirty="0" smtClean="0"/>
              <a:t>Smallest unit of matter.</a:t>
            </a:r>
          </a:p>
        </p:txBody>
      </p:sp>
      <p:pic>
        <p:nvPicPr>
          <p:cNvPr id="89093" name="TV Show Theme Songs - Jeopardy Think Music.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742" fill="hold"/>
                                        <p:tgtEl>
                                          <p:spTgt spid="890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909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12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09800"/>
            <a:ext cx="9144000" cy="1143000"/>
          </a:xfrm>
        </p:spPr>
        <p:txBody>
          <a:bodyPr/>
          <a:lstStyle/>
          <a:p>
            <a:r>
              <a:rPr lang="en-US" sz="9600" dirty="0" smtClean="0"/>
              <a:t>What is</a:t>
            </a:r>
            <a:br>
              <a:rPr lang="en-US" sz="9600" dirty="0" smtClean="0"/>
            </a:br>
            <a:r>
              <a:rPr lang="en-US" sz="9600" dirty="0" smtClean="0"/>
              <a:t>10 miles?</a:t>
            </a:r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198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-228600" y="685800"/>
            <a:ext cx="9372600" cy="4419600"/>
          </a:xfrm>
        </p:spPr>
        <p:txBody>
          <a:bodyPr/>
          <a:lstStyle/>
          <a:p>
            <a:r>
              <a:rPr lang="en-US" sz="8800" dirty="0" smtClean="0"/>
              <a:t>What is an atom?</a:t>
            </a:r>
          </a:p>
        </p:txBody>
      </p:sp>
      <p:sp>
        <p:nvSpPr>
          <p:cNvPr id="4198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advClick="0"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301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62200"/>
            <a:ext cx="9144000" cy="2133600"/>
          </a:xfrm>
        </p:spPr>
        <p:txBody>
          <a:bodyPr/>
          <a:lstStyle/>
          <a:p>
            <a:r>
              <a:rPr lang="en-US" sz="8800" dirty="0" smtClean="0"/>
              <a:t>The meaning of Geo-.</a:t>
            </a:r>
          </a:p>
        </p:txBody>
      </p:sp>
      <p:pic>
        <p:nvPicPr>
          <p:cNvPr id="91142" name="TV Show Theme Songs - Jeopardy Think Music.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742" fill="hold"/>
                                        <p:tgtEl>
                                          <p:spTgt spid="911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1142"/>
                </p:tgtEl>
              </p:cMediaNode>
            </p:audio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403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62200"/>
            <a:ext cx="9144000" cy="1143000"/>
          </a:xfrm>
        </p:spPr>
        <p:txBody>
          <a:bodyPr/>
          <a:lstStyle/>
          <a:p>
            <a:r>
              <a:rPr lang="en-US" sz="9600" dirty="0" smtClean="0"/>
              <a:t>What is Earth?</a:t>
            </a:r>
          </a:p>
        </p:txBody>
      </p:sp>
      <p:sp>
        <p:nvSpPr>
          <p:cNvPr id="4403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447800" y="3078163"/>
            <a:ext cx="6248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4800" b="1">
              <a:solidFill>
                <a:schemeClr val="bg1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590800"/>
            <a:ext cx="7772400" cy="1143000"/>
          </a:xfrm>
        </p:spPr>
        <p:txBody>
          <a:bodyPr/>
          <a:lstStyle/>
          <a:p>
            <a:r>
              <a:rPr lang="en-US" sz="8800" dirty="0" smtClean="0"/>
              <a:t>The meaning of -ology.</a:t>
            </a:r>
          </a:p>
        </p:txBody>
      </p:sp>
      <p:pic>
        <p:nvPicPr>
          <p:cNvPr id="93189" name="TV Show Theme Songs - Jeopardy Think Music.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742" fill="hold"/>
                                        <p:tgtEl>
                                          <p:spTgt spid="9318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189"/>
                </p:tgtEl>
              </p:cMediaNode>
            </p:audio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447800" y="3079750"/>
            <a:ext cx="6248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4800" b="1">
              <a:solidFill>
                <a:schemeClr val="bg1"/>
              </a:solidFill>
            </a:endParaRPr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981200"/>
            <a:ext cx="7772400" cy="1143000"/>
          </a:xfrm>
        </p:spPr>
        <p:txBody>
          <a:bodyPr/>
          <a:lstStyle/>
          <a:p>
            <a:r>
              <a:rPr lang="en-US" sz="9600" dirty="0" smtClean="0"/>
              <a:t>What is the study of?</a:t>
            </a:r>
          </a:p>
        </p:txBody>
      </p:sp>
      <p:sp>
        <p:nvSpPr>
          <p:cNvPr id="4608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710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-304800" y="2819400"/>
            <a:ext cx="9753600" cy="1143000"/>
          </a:xfrm>
        </p:spPr>
        <p:txBody>
          <a:bodyPr/>
          <a:lstStyle/>
          <a:p>
            <a:r>
              <a:rPr lang="en-US" sz="8800" dirty="0" smtClean="0"/>
              <a:t>This is something that can be proven. </a:t>
            </a:r>
          </a:p>
        </p:txBody>
      </p:sp>
      <p:pic>
        <p:nvPicPr>
          <p:cNvPr id="95238" name="TV Show Theme Songs - Jeopardy Think Music.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742" fill="hold"/>
                                        <p:tgtEl>
                                          <p:spTgt spid="952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238"/>
                </p:tgtEl>
              </p:cMediaNode>
            </p:audio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813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-381000" y="2667000"/>
            <a:ext cx="9829800" cy="1143000"/>
          </a:xfrm>
        </p:spPr>
        <p:txBody>
          <a:bodyPr/>
          <a:lstStyle/>
          <a:p>
            <a:r>
              <a:rPr lang="en-US" sz="9600" dirty="0" smtClean="0"/>
              <a:t>What is a fact?</a:t>
            </a:r>
          </a:p>
        </p:txBody>
      </p:sp>
      <p:sp>
        <p:nvSpPr>
          <p:cNvPr id="4813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advClick="0"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915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362200"/>
            <a:ext cx="7772400" cy="1143000"/>
          </a:xfrm>
        </p:spPr>
        <p:txBody>
          <a:bodyPr/>
          <a:lstStyle/>
          <a:p>
            <a:r>
              <a:rPr lang="en-US" sz="7200" dirty="0" smtClean="0"/>
              <a:t>An idea that is suggested to be possibly true.</a:t>
            </a:r>
          </a:p>
        </p:txBody>
      </p:sp>
      <p:pic>
        <p:nvPicPr>
          <p:cNvPr id="97286" name="TV Show Theme Songs - Jeopardy Think Music.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742" fill="hold"/>
                                        <p:tgtEl>
                                          <p:spTgt spid="972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7286"/>
                </p:tgtEl>
              </p:cMediaNode>
            </p:audio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017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752600"/>
            <a:ext cx="7772400" cy="1143000"/>
          </a:xfrm>
        </p:spPr>
        <p:txBody>
          <a:bodyPr/>
          <a:lstStyle/>
          <a:p>
            <a:r>
              <a:rPr lang="en-US" sz="9600" dirty="0" smtClean="0"/>
              <a:t>What is</a:t>
            </a:r>
            <a:br>
              <a:rPr lang="en-US" sz="9600" dirty="0" smtClean="0"/>
            </a:br>
            <a:r>
              <a:rPr lang="en-US" sz="9600" dirty="0" smtClean="0"/>
              <a:t>a theory?</a:t>
            </a:r>
          </a:p>
        </p:txBody>
      </p:sp>
      <p:sp>
        <p:nvSpPr>
          <p:cNvPr id="5018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advClick="0"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120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09800"/>
            <a:ext cx="9144000" cy="1143000"/>
          </a:xfrm>
        </p:spPr>
        <p:txBody>
          <a:bodyPr/>
          <a:lstStyle/>
          <a:p>
            <a:r>
              <a:rPr lang="en-US" sz="8800" dirty="0" smtClean="0"/>
              <a:t>An educated guess.</a:t>
            </a:r>
          </a:p>
        </p:txBody>
      </p:sp>
      <p:pic>
        <p:nvPicPr>
          <p:cNvPr id="99334" name="TV Show Theme Songs - Jeopardy Think Music.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742" fill="hold"/>
                                        <p:tgtEl>
                                          <p:spTgt spid="993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933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219200"/>
            <a:ext cx="7772400" cy="1143000"/>
          </a:xfrm>
        </p:spPr>
        <p:txBody>
          <a:bodyPr/>
          <a:lstStyle/>
          <a:p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9600" dirty="0" smtClean="0"/>
              <a:t>The layer made of super-heated</a:t>
            </a:r>
            <a:br>
              <a:rPr lang="en-US" sz="9600" dirty="0" smtClean="0"/>
            </a:br>
            <a:r>
              <a:rPr lang="en-US" sz="9600" dirty="0" smtClean="0"/>
              <a:t>liquid magma </a:t>
            </a:r>
          </a:p>
        </p:txBody>
      </p:sp>
      <p:pic>
        <p:nvPicPr>
          <p:cNvPr id="13319" name="TV Show Theme Songs - Jeopardy Think Music.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742" fill="hold"/>
                                        <p:tgtEl>
                                          <p:spTgt spid="133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9"/>
                </p:tgtEl>
              </p:cMediaNode>
            </p:audio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222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19400"/>
            <a:ext cx="9144000" cy="1143000"/>
          </a:xfrm>
        </p:spPr>
        <p:txBody>
          <a:bodyPr/>
          <a:lstStyle/>
          <a:p>
            <a:r>
              <a:rPr lang="en-US" sz="9600" dirty="0" smtClean="0"/>
              <a:t>What is </a:t>
            </a:r>
            <a:br>
              <a:rPr lang="en-US" sz="9600" dirty="0" smtClean="0"/>
            </a:br>
            <a:r>
              <a:rPr lang="en-US" sz="9600" dirty="0" smtClean="0"/>
              <a:t>a hypothesis?</a:t>
            </a:r>
          </a:p>
        </p:txBody>
      </p:sp>
      <p:sp>
        <p:nvSpPr>
          <p:cNvPr id="5222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325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286000"/>
            <a:ext cx="7772400" cy="1143000"/>
          </a:xfrm>
        </p:spPr>
        <p:txBody>
          <a:bodyPr/>
          <a:lstStyle/>
          <a:p>
            <a:r>
              <a:rPr lang="en-US" sz="6000" dirty="0" smtClean="0"/>
              <a:t>Daily Double</a:t>
            </a:r>
            <a:br>
              <a:rPr lang="en-US" sz="6000" dirty="0" smtClean="0"/>
            </a:br>
            <a:r>
              <a:rPr lang="en-US" sz="6000" dirty="0" smtClean="0"/>
              <a:t>This layer of Earth could be divided into 2 sections.</a:t>
            </a:r>
          </a:p>
        </p:txBody>
      </p:sp>
      <p:pic>
        <p:nvPicPr>
          <p:cNvPr id="101382" name="TV Show Theme Songs - Jeopardy Think Music.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742" fill="hold"/>
                                        <p:tgtEl>
                                          <p:spTgt spid="1013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1382"/>
                </p:tgtEl>
              </p:cMediaNode>
            </p:audio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-76200" y="2133600"/>
            <a:ext cx="9144000" cy="1143000"/>
          </a:xfrm>
        </p:spPr>
        <p:txBody>
          <a:bodyPr/>
          <a:lstStyle/>
          <a:p>
            <a:r>
              <a:rPr lang="en-US" sz="7200" dirty="0" smtClean="0"/>
              <a:t>What is the Mantle?</a:t>
            </a:r>
          </a:p>
        </p:txBody>
      </p:sp>
      <p:sp>
        <p:nvSpPr>
          <p:cNvPr id="5427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171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4714875" y="29003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73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438400"/>
            <a:ext cx="9144000" cy="1143000"/>
          </a:xfrm>
        </p:spPr>
        <p:txBody>
          <a:bodyPr/>
          <a:lstStyle/>
          <a:p>
            <a:r>
              <a:rPr lang="en-US" sz="9600" dirty="0" smtClean="0"/>
              <a:t>What is the outer core?</a:t>
            </a:r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71600"/>
            <a:ext cx="9144000" cy="1143000"/>
          </a:xfrm>
        </p:spPr>
        <p:txBody>
          <a:bodyPr/>
          <a:lstStyle/>
          <a:p>
            <a:r>
              <a:rPr lang="en-US" sz="9600" dirty="0" smtClean="0"/>
              <a:t>The outermost layer of Earth</a:t>
            </a:r>
          </a:p>
        </p:txBody>
      </p:sp>
      <p:pic>
        <p:nvPicPr>
          <p:cNvPr id="56326" name="TV Show Theme Songs - Jeopardy Think Music.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742" fill="hold"/>
                                        <p:tgtEl>
                                          <p:spTgt spid="563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632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21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62200"/>
            <a:ext cx="9144000" cy="1143000"/>
          </a:xfrm>
        </p:spPr>
        <p:txBody>
          <a:bodyPr/>
          <a:lstStyle/>
          <a:p>
            <a:r>
              <a:rPr lang="en-US" sz="9600" dirty="0" smtClean="0">
                <a:solidFill>
                  <a:schemeClr val="tx1"/>
                </a:solidFill>
              </a:rPr>
              <a:t> What is the </a:t>
            </a:r>
            <a:br>
              <a:rPr lang="en-US" sz="9600" dirty="0" smtClean="0">
                <a:solidFill>
                  <a:schemeClr val="tx1"/>
                </a:solidFill>
              </a:rPr>
            </a:br>
            <a:r>
              <a:rPr lang="en-US" sz="9600" dirty="0" smtClean="0">
                <a:solidFill>
                  <a:schemeClr val="tx1"/>
                </a:solidFill>
              </a:rPr>
              <a:t>crust ?</a:t>
            </a:r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024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8200"/>
            <a:ext cx="9144000" cy="1143000"/>
          </a:xfrm>
        </p:spPr>
        <p:txBody>
          <a:bodyPr/>
          <a:lstStyle/>
          <a:p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/>
              <a:t/>
            </a:r>
            <a:br>
              <a:rPr lang="en-US" sz="8800" dirty="0"/>
            </a:b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 smtClean="0"/>
              <a:t>This solid layer of the Earth is made primarily nickel and iron.</a:t>
            </a:r>
          </a:p>
        </p:txBody>
      </p:sp>
      <p:pic>
        <p:nvPicPr>
          <p:cNvPr id="58374" name="TV Show Theme Songs - Jeopardy Think Music.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742" fill="hold"/>
                                        <p:tgtEl>
                                          <p:spTgt spid="583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837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4757</TotalTime>
  <Words>361</Words>
  <Application>Microsoft Macintosh PowerPoint</Application>
  <PresentationFormat>On-screen Show (4:3)</PresentationFormat>
  <Paragraphs>91</Paragraphs>
  <Slides>52</Slides>
  <Notes>2</Notes>
  <HiddenSlides>0</HiddenSlides>
  <MMClips>26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Default Design</vt:lpstr>
      <vt:lpstr>A JEOPARDY STYLE GAME </vt:lpstr>
      <vt:lpstr>PowerPoint Presentation</vt:lpstr>
      <vt:lpstr>The average thickness of the Earths crust.</vt:lpstr>
      <vt:lpstr>What is 10 miles?</vt:lpstr>
      <vt:lpstr> The layer made of super-heated liquid magma </vt:lpstr>
      <vt:lpstr>What is the outer core?</vt:lpstr>
      <vt:lpstr>The outermost layer of Earth</vt:lpstr>
      <vt:lpstr> What is the  crust ?</vt:lpstr>
      <vt:lpstr>   This solid layer of the Earth is made primarily nickel and iron.</vt:lpstr>
      <vt:lpstr>What is the inner core?</vt:lpstr>
      <vt:lpstr>This layer goes down into Earth 1800 miles.</vt:lpstr>
      <vt:lpstr>What is the mantel?</vt:lpstr>
      <vt:lpstr>The age of Earth</vt:lpstr>
      <vt:lpstr>What is 4.6 billion years?</vt:lpstr>
      <vt:lpstr>List the 3  types of  rock</vt:lpstr>
      <vt:lpstr>What is Igneous, Metamorphic, and Sedimentary</vt:lpstr>
      <vt:lpstr>The two periods that make up the Cenozoic Era?</vt:lpstr>
      <vt:lpstr>What is the tertiary and quaternary periods?</vt:lpstr>
      <vt:lpstr>This time period is know as the “age of man”</vt:lpstr>
      <vt:lpstr>What is the Quaternary Period?</vt:lpstr>
      <vt:lpstr>When Human Civilization began.</vt:lpstr>
      <vt:lpstr>What is 11,000 years ago?</vt:lpstr>
      <vt:lpstr>This hot substance is below the Earths crust.</vt:lpstr>
      <vt:lpstr> What is magma?  </vt:lpstr>
      <vt:lpstr>This hot molten rock is found above Earths surface.</vt:lpstr>
      <vt:lpstr> What is lava?</vt:lpstr>
      <vt:lpstr>The distance we have drilled into Earth.</vt:lpstr>
      <vt:lpstr>What is 12km or 7.46 miles?</vt:lpstr>
      <vt:lpstr>The era reptiles and mammals first appeared.</vt:lpstr>
      <vt:lpstr>What is the Mesozoic Era?</vt:lpstr>
      <vt:lpstr>The age of mammals.</vt:lpstr>
      <vt:lpstr>What is the Cenozoic Era?</vt:lpstr>
      <vt:lpstr>The two types of weathering.</vt:lpstr>
      <vt:lpstr>What are chemical and mechanical?</vt:lpstr>
      <vt:lpstr>Two ways minerals can form.</vt:lpstr>
      <vt:lpstr>What is cooling lava and magma, evaporation, and precipitation?</vt:lpstr>
      <vt:lpstr>Not made by plants or animals </vt:lpstr>
      <vt:lpstr>What is Inorganic?</vt:lpstr>
      <vt:lpstr>Smallest unit of matter.</vt:lpstr>
      <vt:lpstr>What is an atom?</vt:lpstr>
      <vt:lpstr>The meaning of Geo-.</vt:lpstr>
      <vt:lpstr>What is Earth?</vt:lpstr>
      <vt:lpstr>The meaning of -ology.</vt:lpstr>
      <vt:lpstr>What is the study of?</vt:lpstr>
      <vt:lpstr>This is something that can be proven. </vt:lpstr>
      <vt:lpstr>What is a fact?</vt:lpstr>
      <vt:lpstr>An idea that is suggested to be possibly true.</vt:lpstr>
      <vt:lpstr>What is a theory?</vt:lpstr>
      <vt:lpstr>An educated guess.</vt:lpstr>
      <vt:lpstr>What is  a hypothesis?</vt:lpstr>
      <vt:lpstr>Daily Double This layer of Earth could be divided into 2 sections.</vt:lpstr>
      <vt:lpstr>What is the Mantle?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 Jeopardy</dc:title>
  <dc:creator>Edited by Bob Squires</dc:creator>
  <cp:lastModifiedBy>USD 470</cp:lastModifiedBy>
  <cp:revision>127</cp:revision>
  <cp:lastPrinted>2014-11-24T02:41:00Z</cp:lastPrinted>
  <dcterms:created xsi:type="dcterms:W3CDTF">1998-08-19T17:45:48Z</dcterms:created>
  <dcterms:modified xsi:type="dcterms:W3CDTF">2015-11-16T20:16:55Z</dcterms:modified>
</cp:coreProperties>
</file>